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63" r:id="rId3"/>
    <p:sldId id="364" r:id="rId4"/>
    <p:sldId id="405" r:id="rId5"/>
    <p:sldId id="365" r:id="rId6"/>
    <p:sldId id="366" r:id="rId7"/>
    <p:sldId id="396" r:id="rId8"/>
    <p:sldId id="368" r:id="rId9"/>
    <p:sldId id="369" r:id="rId10"/>
    <p:sldId id="370" r:id="rId11"/>
    <p:sldId id="371" r:id="rId12"/>
    <p:sldId id="372" r:id="rId13"/>
    <p:sldId id="373" r:id="rId14"/>
    <p:sldId id="399" r:id="rId15"/>
    <p:sldId id="398" r:id="rId16"/>
    <p:sldId id="379" r:id="rId17"/>
    <p:sldId id="401" r:id="rId18"/>
    <p:sldId id="402" r:id="rId19"/>
    <p:sldId id="387" r:id="rId20"/>
    <p:sldId id="388" r:id="rId21"/>
    <p:sldId id="390" r:id="rId22"/>
    <p:sldId id="391" r:id="rId23"/>
    <p:sldId id="392" r:id="rId24"/>
    <p:sldId id="395" r:id="rId25"/>
    <p:sldId id="40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Ketcheson" initials="SK" lastIdx="30" clrIdx="0">
    <p:extLst>
      <p:ext uri="{19B8F6BF-5375-455C-9EA6-DF929625EA0E}">
        <p15:presenceInfo xmlns:p15="http://schemas.microsoft.com/office/powerpoint/2012/main" userId="2f847bd845992ed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262"/>
    <a:srgbClr val="008FBE"/>
    <a:srgbClr val="0792C0"/>
    <a:srgbClr val="9D9FA2"/>
    <a:srgbClr val="57A445"/>
    <a:srgbClr val="FFFFFF"/>
    <a:srgbClr val="F58620"/>
    <a:srgbClr val="D8B2D8"/>
    <a:srgbClr val="E5CCE5"/>
    <a:srgbClr val="ED8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1" autoAdjust="0"/>
    <p:restoredTop sz="90867" autoAdjust="0"/>
  </p:normalViewPr>
  <p:slideViewPr>
    <p:cSldViewPr snapToGrid="0">
      <p:cViewPr varScale="1">
        <p:scale>
          <a:sx n="66" d="100"/>
          <a:sy n="66" d="100"/>
        </p:scale>
        <p:origin x="672" y="60"/>
      </p:cViewPr>
      <p:guideLst/>
    </p:cSldViewPr>
  </p:slideViewPr>
  <p:outlineViewPr>
    <p:cViewPr>
      <p:scale>
        <a:sx n="33" d="100"/>
        <a:sy n="33" d="100"/>
      </p:scale>
      <p:origin x="0" y="0"/>
    </p:cViewPr>
  </p:outlineViewPr>
  <p:notesTextViewPr>
    <p:cViewPr>
      <p:scale>
        <a:sx n="75" d="100"/>
        <a:sy n="75" d="100"/>
      </p:scale>
      <p:origin x="0" y="0"/>
    </p:cViewPr>
  </p:notesTextViewPr>
  <p:notesViewPr>
    <p:cSldViewPr snapToGrid="0">
      <p:cViewPr varScale="1">
        <p:scale>
          <a:sx n="125" d="100"/>
          <a:sy n="125" d="100"/>
        </p:scale>
        <p:origin x="4932" y="-30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FFD613-065A-48E3-BD65-66E15E0DD71C}" type="datetimeFigureOut">
              <a:rPr lang="en-US" smtClean="0"/>
              <a:t>7/23/2018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9A5AF6-394E-471C-A5E4-1695720C3BD9}" type="slidenum">
              <a:rPr lang="en-US" smtClean="0"/>
              <a:t>‹#›</a:t>
            </a:fld>
            <a:endParaRPr lang="en-US" dirty="0"/>
          </a:p>
        </p:txBody>
      </p:sp>
    </p:spTree>
    <p:extLst>
      <p:ext uri="{BB962C8B-B14F-4D97-AF65-F5344CB8AC3E}">
        <p14:creationId xmlns:p14="http://schemas.microsoft.com/office/powerpoint/2010/main" val="617202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BA6A5A-EBDC-4CF0-B3F8-C524D1005B17}" type="datetimeFigureOut">
              <a:rPr lang="en-US" smtClean="0"/>
              <a:t>7/23/2018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C2D77-D93C-4EA2-A6A6-B7B0F67235B9}" type="slidenum">
              <a:rPr lang="en-US" smtClean="0"/>
              <a:t>‹#›</a:t>
            </a:fld>
            <a:endParaRPr lang="en-US" dirty="0"/>
          </a:p>
        </p:txBody>
      </p:sp>
    </p:spTree>
    <p:extLst>
      <p:ext uri="{BB962C8B-B14F-4D97-AF65-F5344CB8AC3E}">
        <p14:creationId xmlns:p14="http://schemas.microsoft.com/office/powerpoint/2010/main" val="73610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9" name="Shape 18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11</a:t>
            </a:fld>
            <a:endParaRPr lang="en-US" dirty="0"/>
          </a:p>
        </p:txBody>
      </p:sp>
    </p:spTree>
    <p:extLst>
      <p:ext uri="{BB962C8B-B14F-4D97-AF65-F5344CB8AC3E}">
        <p14:creationId xmlns:p14="http://schemas.microsoft.com/office/powerpoint/2010/main" val="3092173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12</a:t>
            </a:fld>
            <a:endParaRPr lang="en-US" dirty="0"/>
          </a:p>
        </p:txBody>
      </p:sp>
    </p:spTree>
    <p:extLst>
      <p:ext uri="{BB962C8B-B14F-4D97-AF65-F5344CB8AC3E}">
        <p14:creationId xmlns:p14="http://schemas.microsoft.com/office/powerpoint/2010/main" val="408659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13</a:t>
            </a:fld>
            <a:endParaRPr lang="en-US" dirty="0"/>
          </a:p>
        </p:txBody>
      </p:sp>
    </p:spTree>
    <p:extLst>
      <p:ext uri="{BB962C8B-B14F-4D97-AF65-F5344CB8AC3E}">
        <p14:creationId xmlns:p14="http://schemas.microsoft.com/office/powerpoint/2010/main" val="3247649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14</a:t>
            </a:fld>
            <a:endParaRPr lang="en-US" dirty="0"/>
          </a:p>
        </p:txBody>
      </p:sp>
    </p:spTree>
    <p:extLst>
      <p:ext uri="{BB962C8B-B14F-4D97-AF65-F5344CB8AC3E}">
        <p14:creationId xmlns:p14="http://schemas.microsoft.com/office/powerpoint/2010/main" val="904364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15</a:t>
            </a:fld>
            <a:endParaRPr lang="en-US" dirty="0"/>
          </a:p>
        </p:txBody>
      </p:sp>
    </p:spTree>
    <p:extLst>
      <p:ext uri="{BB962C8B-B14F-4D97-AF65-F5344CB8AC3E}">
        <p14:creationId xmlns:p14="http://schemas.microsoft.com/office/powerpoint/2010/main" val="620516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16</a:t>
            </a:fld>
            <a:endParaRPr lang="en-US" dirty="0"/>
          </a:p>
        </p:txBody>
      </p:sp>
    </p:spTree>
    <p:extLst>
      <p:ext uri="{BB962C8B-B14F-4D97-AF65-F5344CB8AC3E}">
        <p14:creationId xmlns:p14="http://schemas.microsoft.com/office/powerpoint/2010/main" val="3814478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17</a:t>
            </a:fld>
            <a:endParaRPr lang="en-US" dirty="0"/>
          </a:p>
        </p:txBody>
      </p:sp>
    </p:spTree>
    <p:extLst>
      <p:ext uri="{BB962C8B-B14F-4D97-AF65-F5344CB8AC3E}">
        <p14:creationId xmlns:p14="http://schemas.microsoft.com/office/powerpoint/2010/main" val="302824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a:solidFill>
                <a:srgbClr val="626262"/>
              </a:solidFill>
            </a:endParaRPr>
          </a:p>
        </p:txBody>
      </p:sp>
      <p:sp>
        <p:nvSpPr>
          <p:cNvPr id="4" name="Slide Number Placeholder 3"/>
          <p:cNvSpPr>
            <a:spLocks noGrp="1"/>
          </p:cNvSpPr>
          <p:nvPr>
            <p:ph type="sldNum" sz="quarter" idx="10"/>
          </p:nvPr>
        </p:nvSpPr>
        <p:spPr/>
        <p:txBody>
          <a:bodyPr/>
          <a:lstStyle/>
          <a:p>
            <a:fld id="{5C1C2D77-D93C-4EA2-A6A6-B7B0F67235B9}" type="slidenum">
              <a:rPr lang="en-US" smtClean="0"/>
              <a:t>18</a:t>
            </a:fld>
            <a:endParaRPr lang="en-US" dirty="0"/>
          </a:p>
        </p:txBody>
      </p:sp>
    </p:spTree>
    <p:extLst>
      <p:ext uri="{BB962C8B-B14F-4D97-AF65-F5344CB8AC3E}">
        <p14:creationId xmlns:p14="http://schemas.microsoft.com/office/powerpoint/2010/main" val="3355528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19</a:t>
            </a:fld>
            <a:endParaRPr lang="en-US" dirty="0"/>
          </a:p>
        </p:txBody>
      </p:sp>
    </p:spTree>
    <p:extLst>
      <p:ext uri="{BB962C8B-B14F-4D97-AF65-F5344CB8AC3E}">
        <p14:creationId xmlns:p14="http://schemas.microsoft.com/office/powerpoint/2010/main" val="808072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20</a:t>
            </a:fld>
            <a:endParaRPr lang="en-US" dirty="0"/>
          </a:p>
        </p:txBody>
      </p:sp>
    </p:spTree>
    <p:extLst>
      <p:ext uri="{BB962C8B-B14F-4D97-AF65-F5344CB8AC3E}">
        <p14:creationId xmlns:p14="http://schemas.microsoft.com/office/powerpoint/2010/main" val="164243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2</a:t>
            </a:fld>
            <a:endParaRPr lang="en-US" dirty="0"/>
          </a:p>
        </p:txBody>
      </p:sp>
    </p:spTree>
    <p:extLst>
      <p:ext uri="{BB962C8B-B14F-4D97-AF65-F5344CB8AC3E}">
        <p14:creationId xmlns:p14="http://schemas.microsoft.com/office/powerpoint/2010/main" val="96237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21</a:t>
            </a:fld>
            <a:endParaRPr lang="en-US" dirty="0"/>
          </a:p>
        </p:txBody>
      </p:sp>
    </p:spTree>
    <p:extLst>
      <p:ext uri="{BB962C8B-B14F-4D97-AF65-F5344CB8AC3E}">
        <p14:creationId xmlns:p14="http://schemas.microsoft.com/office/powerpoint/2010/main" val="4150823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22</a:t>
            </a:fld>
            <a:endParaRPr lang="en-US" dirty="0"/>
          </a:p>
        </p:txBody>
      </p:sp>
    </p:spTree>
    <p:extLst>
      <p:ext uri="{BB962C8B-B14F-4D97-AF65-F5344CB8AC3E}">
        <p14:creationId xmlns:p14="http://schemas.microsoft.com/office/powerpoint/2010/main" val="3386878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23</a:t>
            </a:fld>
            <a:endParaRPr lang="en-US" dirty="0"/>
          </a:p>
        </p:txBody>
      </p:sp>
    </p:spTree>
    <p:extLst>
      <p:ext uri="{BB962C8B-B14F-4D97-AF65-F5344CB8AC3E}">
        <p14:creationId xmlns:p14="http://schemas.microsoft.com/office/powerpoint/2010/main" val="1582842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24</a:t>
            </a:fld>
            <a:endParaRPr lang="en-US" dirty="0"/>
          </a:p>
        </p:txBody>
      </p:sp>
    </p:spTree>
    <p:extLst>
      <p:ext uri="{BB962C8B-B14F-4D97-AF65-F5344CB8AC3E}">
        <p14:creationId xmlns:p14="http://schemas.microsoft.com/office/powerpoint/2010/main" val="1382558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3</a:t>
            </a:fld>
            <a:endParaRPr lang="en-US" dirty="0"/>
          </a:p>
        </p:txBody>
      </p:sp>
    </p:spTree>
    <p:extLst>
      <p:ext uri="{BB962C8B-B14F-4D97-AF65-F5344CB8AC3E}">
        <p14:creationId xmlns:p14="http://schemas.microsoft.com/office/powerpoint/2010/main" val="351334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5</a:t>
            </a:fld>
            <a:endParaRPr lang="en-US" dirty="0"/>
          </a:p>
        </p:txBody>
      </p:sp>
    </p:spTree>
    <p:extLst>
      <p:ext uri="{BB962C8B-B14F-4D97-AF65-F5344CB8AC3E}">
        <p14:creationId xmlns:p14="http://schemas.microsoft.com/office/powerpoint/2010/main" val="2944938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6</a:t>
            </a:fld>
            <a:endParaRPr lang="en-US" dirty="0"/>
          </a:p>
        </p:txBody>
      </p:sp>
    </p:spTree>
    <p:extLst>
      <p:ext uri="{BB962C8B-B14F-4D97-AF65-F5344CB8AC3E}">
        <p14:creationId xmlns:p14="http://schemas.microsoft.com/office/powerpoint/2010/main" val="4067001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7</a:t>
            </a:fld>
            <a:endParaRPr lang="en-US" dirty="0"/>
          </a:p>
        </p:txBody>
      </p:sp>
    </p:spTree>
    <p:extLst>
      <p:ext uri="{BB962C8B-B14F-4D97-AF65-F5344CB8AC3E}">
        <p14:creationId xmlns:p14="http://schemas.microsoft.com/office/powerpoint/2010/main" val="570112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a:solidFill>
                <a:srgbClr val="626262"/>
              </a:solidFill>
            </a:endParaRPr>
          </a:p>
        </p:txBody>
      </p:sp>
      <p:sp>
        <p:nvSpPr>
          <p:cNvPr id="4" name="Slide Number Placeholder 3"/>
          <p:cNvSpPr>
            <a:spLocks noGrp="1"/>
          </p:cNvSpPr>
          <p:nvPr>
            <p:ph type="sldNum" sz="quarter" idx="10"/>
          </p:nvPr>
        </p:nvSpPr>
        <p:spPr/>
        <p:txBody>
          <a:bodyPr/>
          <a:lstStyle/>
          <a:p>
            <a:fld id="{5C1C2D77-D93C-4EA2-A6A6-B7B0F67235B9}" type="slidenum">
              <a:rPr lang="en-US" smtClean="0"/>
              <a:t>8</a:t>
            </a:fld>
            <a:endParaRPr lang="en-US" dirty="0"/>
          </a:p>
        </p:txBody>
      </p:sp>
    </p:spTree>
    <p:extLst>
      <p:ext uri="{BB962C8B-B14F-4D97-AF65-F5344CB8AC3E}">
        <p14:creationId xmlns:p14="http://schemas.microsoft.com/office/powerpoint/2010/main" val="181277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9</a:t>
            </a:fld>
            <a:endParaRPr lang="en-US" dirty="0"/>
          </a:p>
        </p:txBody>
      </p:sp>
    </p:spTree>
    <p:extLst>
      <p:ext uri="{BB962C8B-B14F-4D97-AF65-F5344CB8AC3E}">
        <p14:creationId xmlns:p14="http://schemas.microsoft.com/office/powerpoint/2010/main" val="35103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C1C2D77-D93C-4EA2-A6A6-B7B0F67235B9}" type="slidenum">
              <a:rPr lang="en-US" smtClean="0"/>
              <a:t>10</a:t>
            </a:fld>
            <a:endParaRPr lang="en-US" dirty="0"/>
          </a:p>
        </p:txBody>
      </p:sp>
    </p:spTree>
    <p:extLst>
      <p:ext uri="{BB962C8B-B14F-4D97-AF65-F5344CB8AC3E}">
        <p14:creationId xmlns:p14="http://schemas.microsoft.com/office/powerpoint/2010/main" val="181115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a:xfrm>
            <a:off x="-50450" y="6205308"/>
            <a:ext cx="12242450" cy="652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Shape 9"/>
          <p:cNvSpPr txBox="1">
            <a:spLocks noGrp="1"/>
          </p:cNvSpPr>
          <p:nvPr>
            <p:ph type="ctrTitle" hasCustomPrompt="1"/>
          </p:nvPr>
        </p:nvSpPr>
        <p:spPr>
          <a:xfrm>
            <a:off x="886837" y="2304789"/>
            <a:ext cx="6955599" cy="1796890"/>
          </a:xfrm>
          <a:prstGeom prst="rect">
            <a:avLst/>
          </a:prstGeom>
        </p:spPr>
        <p:txBody>
          <a:bodyPr lIns="91425" tIns="91425" rIns="91425" bIns="91425" anchor="ctr" anchorCtr="0"/>
          <a:lstStyle>
            <a:lvl1pPr lvl="0">
              <a:spcBef>
                <a:spcPts val="0"/>
              </a:spcBef>
              <a:buClr>
                <a:srgbClr val="2185C5"/>
              </a:buClr>
              <a:buSzPct val="100000"/>
              <a:defRPr sz="4800">
                <a:solidFill>
                  <a:srgbClr val="008FBE"/>
                </a:solidFill>
                <a:latin typeface="+mj-lt"/>
                <a:ea typeface="PMingLiU" panose="02020500000000000000" pitchFamily="18" charset="-120"/>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r>
              <a:rPr lang="en-US" dirty="0"/>
              <a:t>Chapter Header</a:t>
            </a:r>
            <a:endParaRPr dirty="0"/>
          </a:p>
        </p:txBody>
      </p:sp>
      <p:grpSp>
        <p:nvGrpSpPr>
          <p:cNvPr id="5" name="Group 4"/>
          <p:cNvGrpSpPr/>
          <p:nvPr userDrawn="1"/>
        </p:nvGrpSpPr>
        <p:grpSpPr>
          <a:xfrm>
            <a:off x="0" y="4101679"/>
            <a:ext cx="7842436" cy="102899"/>
            <a:chOff x="4349578" y="3579414"/>
            <a:chExt cx="7842436" cy="102899"/>
          </a:xfrm>
        </p:grpSpPr>
        <p:sp>
          <p:nvSpPr>
            <p:cNvPr id="6" name="Shape 31"/>
            <p:cNvSpPr/>
            <p:nvPr/>
          </p:nvSpPr>
          <p:spPr>
            <a:xfrm>
              <a:off x="9808489" y="3579414"/>
              <a:ext cx="1191599" cy="102899"/>
            </a:xfrm>
            <a:prstGeom prst="rect">
              <a:avLst/>
            </a:prstGeom>
            <a:solidFill>
              <a:srgbClr val="F58620"/>
            </a:solidFill>
            <a:ln>
              <a:noFill/>
            </a:ln>
          </p:spPr>
          <p:txBody>
            <a:bodyPr lIns="91425" tIns="91425" rIns="91425" bIns="91425" anchor="ctr" anchorCtr="0">
              <a:noAutofit/>
            </a:bodyPr>
            <a:lstStyle/>
            <a:p>
              <a:pPr lvl="0">
                <a:spcBef>
                  <a:spcPts val="0"/>
                </a:spcBef>
                <a:buNone/>
              </a:pPr>
              <a:endParaRPr sz="1400" dirty="0"/>
            </a:p>
          </p:txBody>
        </p:sp>
        <p:sp>
          <p:nvSpPr>
            <p:cNvPr id="7" name="Shape 32"/>
            <p:cNvSpPr/>
            <p:nvPr/>
          </p:nvSpPr>
          <p:spPr>
            <a:xfrm>
              <a:off x="11000415" y="3579414"/>
              <a:ext cx="1191599" cy="102899"/>
            </a:xfrm>
            <a:prstGeom prst="rect">
              <a:avLst/>
            </a:prstGeom>
            <a:solidFill>
              <a:srgbClr val="57A445"/>
            </a:solidFill>
            <a:ln>
              <a:noFill/>
            </a:ln>
          </p:spPr>
          <p:txBody>
            <a:bodyPr lIns="91425" tIns="91425" rIns="91425" bIns="91425" anchor="ctr" anchorCtr="0">
              <a:noAutofit/>
            </a:bodyPr>
            <a:lstStyle/>
            <a:p>
              <a:pPr lvl="0">
                <a:spcBef>
                  <a:spcPts val="0"/>
                </a:spcBef>
                <a:buNone/>
              </a:pPr>
              <a:endParaRPr sz="1400" dirty="0"/>
            </a:p>
          </p:txBody>
        </p:sp>
        <p:sp>
          <p:nvSpPr>
            <p:cNvPr id="8" name="Shape 34"/>
            <p:cNvSpPr/>
            <p:nvPr/>
          </p:nvSpPr>
          <p:spPr>
            <a:xfrm>
              <a:off x="4349578" y="3579414"/>
              <a:ext cx="5458834" cy="102899"/>
            </a:xfrm>
            <a:prstGeom prst="rect">
              <a:avLst/>
            </a:prstGeom>
            <a:solidFill>
              <a:srgbClr val="008FBE"/>
            </a:solidFill>
            <a:ln>
              <a:noFill/>
            </a:ln>
          </p:spPr>
          <p:txBody>
            <a:bodyPr lIns="91425" tIns="91425" rIns="91425" bIns="91425" anchor="ctr" anchorCtr="0">
              <a:noAutofit/>
            </a:bodyPr>
            <a:lstStyle/>
            <a:p>
              <a:pPr lvl="0">
                <a:spcBef>
                  <a:spcPts val="0"/>
                </a:spcBef>
                <a:buNone/>
              </a:pPr>
              <a:endParaRPr sz="1400" dirty="0"/>
            </a:p>
          </p:txBody>
        </p:sp>
      </p:grpSp>
    </p:spTree>
    <p:extLst>
      <p:ext uri="{BB962C8B-B14F-4D97-AF65-F5344CB8AC3E}">
        <p14:creationId xmlns:p14="http://schemas.microsoft.com/office/powerpoint/2010/main" val="421021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0557" y="1724368"/>
            <a:ext cx="10515600" cy="3935027"/>
          </a:xfrm>
        </p:spPr>
        <p:txBody>
          <a:bodyPr>
            <a:normAutofit/>
          </a:bodyPr>
          <a:lstStyle>
            <a:lvl1pPr>
              <a:defRPr sz="3600"/>
            </a:lvl1pPr>
          </a:lstStyle>
          <a:p>
            <a:r>
              <a:rPr lang="en-US"/>
              <a:t>Click to edit Master title style</a:t>
            </a:r>
            <a:endParaRPr lang="en-US" dirty="0"/>
          </a:p>
        </p:txBody>
      </p:sp>
    </p:spTree>
    <p:extLst>
      <p:ext uri="{BB962C8B-B14F-4D97-AF65-F5344CB8AC3E}">
        <p14:creationId xmlns:p14="http://schemas.microsoft.com/office/powerpoint/2010/main" val="268407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73143" y="274650"/>
            <a:ext cx="8616800" cy="1143000"/>
          </a:xfrm>
          <a:prstGeom prst="rect">
            <a:avLst/>
          </a:prstGeom>
        </p:spPr>
        <p:txBody>
          <a:bodyPr lIns="91425" tIns="91425" rIns="91425" bIns="91425" anchor="b" anchorCtr="0"/>
          <a:lstStyle>
            <a:lvl1pPr lvl="0">
              <a:spcBef>
                <a:spcPts val="0"/>
              </a:spcBef>
              <a:defRPr>
                <a:solidFill>
                  <a:schemeClr val="accent4"/>
                </a:solidFill>
                <a:latin typeface="+mj-lt"/>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30" name="Shape 30"/>
          <p:cNvSpPr txBox="1">
            <a:spLocks noGrp="1"/>
          </p:cNvSpPr>
          <p:nvPr>
            <p:ph type="body" idx="1"/>
          </p:nvPr>
        </p:nvSpPr>
        <p:spPr>
          <a:xfrm>
            <a:off x="473143" y="1831451"/>
            <a:ext cx="8616800" cy="4736399"/>
          </a:xfrm>
          <a:prstGeom prst="rect">
            <a:avLst/>
          </a:prstGeom>
        </p:spPr>
        <p:txBody>
          <a:bodyPr lIns="91425" tIns="91425" rIns="91425" bIns="91425" anchor="t" anchorCtr="0"/>
          <a:lstStyle>
            <a:lvl1pPr marL="0" lvl="0">
              <a:spcBef>
                <a:spcPts val="0"/>
              </a:spcBef>
              <a:defRPr>
                <a:solidFill>
                  <a:schemeClr val="tx1">
                    <a:lumMod val="50000"/>
                    <a:lumOff val="50000"/>
                  </a:schemeClr>
                </a:solidFill>
                <a:latin typeface="+mj-lt"/>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Tree>
    <p:extLst>
      <p:ext uri="{BB962C8B-B14F-4D97-AF65-F5344CB8AC3E}">
        <p14:creationId xmlns:p14="http://schemas.microsoft.com/office/powerpoint/2010/main" val="101117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595806" y="274650"/>
            <a:ext cx="8616800" cy="1143000"/>
          </a:xfrm>
          <a:prstGeom prst="rect">
            <a:avLst/>
          </a:prstGeom>
        </p:spPr>
        <p:txBody>
          <a:bodyPr lIns="91425" tIns="91425" rIns="91425" bIns="91425" anchor="b" anchorCtr="0"/>
          <a:lstStyle>
            <a:lvl1pPr lvl="0">
              <a:spcBef>
                <a:spcPts val="0"/>
              </a:spcBef>
              <a:defRPr>
                <a:solidFill>
                  <a:schemeClr val="accent4"/>
                </a:solidFill>
                <a:latin typeface="+mj-lt"/>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dirty="0"/>
              <a:t>Click to edit Master title style</a:t>
            </a:r>
            <a:endParaRPr dirty="0"/>
          </a:p>
        </p:txBody>
      </p:sp>
    </p:spTree>
    <p:extLst>
      <p:ext uri="{BB962C8B-B14F-4D97-AF65-F5344CB8AC3E}">
        <p14:creationId xmlns:p14="http://schemas.microsoft.com/office/powerpoint/2010/main" val="163185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64"/>
        <p:cNvGrpSpPr/>
        <p:nvPr/>
      </p:nvGrpSpPr>
      <p:grpSpPr>
        <a:xfrm>
          <a:off x="0" y="0"/>
          <a:ext cx="0" cy="0"/>
          <a:chOff x="0" y="0"/>
          <a:chExt cx="0" cy="0"/>
        </a:xfrm>
      </p:grpSpPr>
      <p:sp>
        <p:nvSpPr>
          <p:cNvPr id="6" name="Shape 31"/>
          <p:cNvSpPr/>
          <p:nvPr userDrawn="1"/>
        </p:nvSpPr>
        <p:spPr>
          <a:xfrm>
            <a:off x="9808489" y="6755101"/>
            <a:ext cx="1191599" cy="102899"/>
          </a:xfrm>
          <a:prstGeom prst="rect">
            <a:avLst/>
          </a:prstGeom>
          <a:solidFill>
            <a:srgbClr val="F58620"/>
          </a:solidFill>
          <a:ln>
            <a:noFill/>
          </a:ln>
        </p:spPr>
        <p:txBody>
          <a:bodyPr lIns="91425" tIns="91425" rIns="91425" bIns="91425" anchor="ctr" anchorCtr="0">
            <a:noAutofit/>
          </a:bodyPr>
          <a:lstStyle/>
          <a:p>
            <a:pPr lvl="0">
              <a:spcBef>
                <a:spcPts val="0"/>
              </a:spcBef>
              <a:buNone/>
            </a:pPr>
            <a:endParaRPr sz="1400" dirty="0"/>
          </a:p>
        </p:txBody>
      </p:sp>
      <p:sp>
        <p:nvSpPr>
          <p:cNvPr id="7" name="Shape 32"/>
          <p:cNvSpPr/>
          <p:nvPr userDrawn="1"/>
        </p:nvSpPr>
        <p:spPr>
          <a:xfrm>
            <a:off x="11000415" y="6755101"/>
            <a:ext cx="1191599" cy="102899"/>
          </a:xfrm>
          <a:prstGeom prst="rect">
            <a:avLst/>
          </a:prstGeom>
          <a:solidFill>
            <a:srgbClr val="57A445"/>
          </a:solidFill>
          <a:ln>
            <a:noFill/>
          </a:ln>
        </p:spPr>
        <p:txBody>
          <a:bodyPr lIns="91425" tIns="91425" rIns="91425" bIns="91425" anchor="ctr" anchorCtr="0">
            <a:noAutofit/>
          </a:bodyPr>
          <a:lstStyle/>
          <a:p>
            <a:pPr lvl="0">
              <a:spcBef>
                <a:spcPts val="0"/>
              </a:spcBef>
              <a:buNone/>
            </a:pPr>
            <a:endParaRPr sz="1400" dirty="0"/>
          </a:p>
        </p:txBody>
      </p:sp>
      <p:sp>
        <p:nvSpPr>
          <p:cNvPr id="9" name="Shape 34"/>
          <p:cNvSpPr/>
          <p:nvPr userDrawn="1"/>
        </p:nvSpPr>
        <p:spPr>
          <a:xfrm>
            <a:off x="0" y="6755101"/>
            <a:ext cx="9808412" cy="102899"/>
          </a:xfrm>
          <a:prstGeom prst="rect">
            <a:avLst/>
          </a:prstGeom>
          <a:solidFill>
            <a:srgbClr val="008FBE"/>
          </a:solidFill>
          <a:ln>
            <a:noFill/>
          </a:ln>
        </p:spPr>
        <p:txBody>
          <a:bodyPr lIns="91425" tIns="91425" rIns="91425" bIns="91425" anchor="ctr" anchorCtr="0">
            <a:noAutofit/>
          </a:bodyPr>
          <a:lstStyle/>
          <a:p>
            <a:pPr lvl="0">
              <a:spcBef>
                <a:spcPts val="0"/>
              </a:spcBef>
              <a:buNone/>
            </a:pPr>
            <a:endParaRPr sz="1400" dirty="0"/>
          </a:p>
        </p:txBody>
      </p:sp>
      <p:sp>
        <p:nvSpPr>
          <p:cNvPr id="3" name="Picture Placeholder 2"/>
          <p:cNvSpPr>
            <a:spLocks noGrp="1"/>
          </p:cNvSpPr>
          <p:nvPr>
            <p:ph type="pic" sz="quarter" idx="10"/>
          </p:nvPr>
        </p:nvSpPr>
        <p:spPr>
          <a:xfrm>
            <a:off x="8043863" y="0"/>
            <a:ext cx="4148137" cy="6754813"/>
          </a:xfrm>
        </p:spPr>
        <p:txBody>
          <a:bodyPr/>
          <a:lstStyle/>
          <a:p>
            <a:r>
              <a:rPr lang="en-US" dirty="0"/>
              <a:t>Click icon to add picture</a:t>
            </a:r>
          </a:p>
        </p:txBody>
      </p:sp>
    </p:spTree>
    <p:extLst>
      <p:ext uri="{BB962C8B-B14F-4D97-AF65-F5344CB8AC3E}">
        <p14:creationId xmlns:p14="http://schemas.microsoft.com/office/powerpoint/2010/main" val="384069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color background">
    <p:bg>
      <p:bgPr>
        <a:solidFill>
          <a:srgbClr val="008FBE"/>
        </a:solidFill>
        <a:effectLst/>
      </p:bgPr>
    </p:bg>
    <p:spTree>
      <p:nvGrpSpPr>
        <p:cNvPr id="1" name="Shape 69"/>
        <p:cNvGrpSpPr/>
        <p:nvPr/>
      </p:nvGrpSpPr>
      <p:grpSpPr>
        <a:xfrm>
          <a:off x="0" y="0"/>
          <a:ext cx="0" cy="0"/>
          <a:chOff x="0" y="0"/>
          <a:chExt cx="0" cy="0"/>
        </a:xfrm>
      </p:grpSpPr>
      <p:sp>
        <p:nvSpPr>
          <p:cNvPr id="70" name="Shape 70"/>
          <p:cNvSpPr/>
          <p:nvPr/>
        </p:nvSpPr>
        <p:spPr>
          <a:xfrm>
            <a:off x="1" y="6766390"/>
            <a:ext cx="11000088"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dirty="0"/>
          </a:p>
        </p:txBody>
      </p:sp>
      <p:sp>
        <p:nvSpPr>
          <p:cNvPr id="71" name="Shape 71"/>
          <p:cNvSpPr/>
          <p:nvPr/>
        </p:nvSpPr>
        <p:spPr>
          <a:xfrm>
            <a:off x="11000415" y="6766390"/>
            <a:ext cx="1191599" cy="102899"/>
          </a:xfrm>
          <a:prstGeom prst="rect">
            <a:avLst/>
          </a:prstGeom>
          <a:solidFill>
            <a:srgbClr val="57A445"/>
          </a:solidFill>
          <a:ln>
            <a:noFill/>
          </a:ln>
        </p:spPr>
        <p:txBody>
          <a:bodyPr lIns="91425" tIns="91425" rIns="91425" bIns="91425" anchor="ctr" anchorCtr="0">
            <a:noAutofit/>
          </a:bodyPr>
          <a:lstStyle/>
          <a:p>
            <a:pPr lvl="0">
              <a:spcBef>
                <a:spcPts val="0"/>
              </a:spcBef>
              <a:buNone/>
            </a:pPr>
            <a:endParaRPr sz="1400" dirty="0"/>
          </a:p>
        </p:txBody>
      </p:sp>
    </p:spTree>
    <p:extLst>
      <p:ext uri="{BB962C8B-B14F-4D97-AF65-F5344CB8AC3E}">
        <p14:creationId xmlns:p14="http://schemas.microsoft.com/office/powerpoint/2010/main" val="27121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949544" y="2846133"/>
            <a:ext cx="8964807" cy="786415"/>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0"/>
              </a:spcBef>
              <a:spcAft>
                <a:spcPts val="0"/>
              </a:spcAft>
              <a:buSzPts val="1400"/>
              <a:buNone/>
              <a:defRPr sz="4800" b="1" i="0" u="none" strike="noStrike" cap="none">
                <a:solidFill>
                  <a:srgbClr val="008FBE"/>
                </a:solidFill>
                <a:latin typeface="Calibri"/>
                <a:ea typeface="Calibri"/>
                <a:cs typeface="Calibri"/>
                <a:sym typeface="Calibri"/>
              </a:defRPr>
            </a:lvl1pPr>
            <a:lvl2pPr marL="0" marR="0" lvl="1" indent="0" algn="l" rtl="0">
              <a:lnSpc>
                <a:spcPct val="90000"/>
              </a:lnSpc>
              <a:spcBef>
                <a:spcPts val="0"/>
              </a:spcBef>
              <a:spcAft>
                <a:spcPts val="0"/>
              </a:spcAft>
              <a:buSzPts val="1400"/>
              <a:buNone/>
              <a:defRPr sz="4800" b="1" i="0" u="none" strike="noStrike" cap="none">
                <a:solidFill>
                  <a:srgbClr val="2185C5"/>
                </a:solidFill>
                <a:latin typeface="Calibri"/>
                <a:ea typeface="Calibri"/>
                <a:cs typeface="Calibri"/>
                <a:sym typeface="Calibri"/>
              </a:defRPr>
            </a:lvl2pPr>
            <a:lvl3pPr marL="0" marR="0" lvl="2" indent="0" algn="l" rtl="0">
              <a:lnSpc>
                <a:spcPct val="90000"/>
              </a:lnSpc>
              <a:spcBef>
                <a:spcPts val="0"/>
              </a:spcBef>
              <a:spcAft>
                <a:spcPts val="0"/>
              </a:spcAft>
              <a:buSzPts val="1400"/>
              <a:buNone/>
              <a:defRPr sz="4800" b="1" i="0" u="none" strike="noStrike" cap="none">
                <a:solidFill>
                  <a:srgbClr val="2185C5"/>
                </a:solidFill>
                <a:latin typeface="Calibri"/>
                <a:ea typeface="Calibri"/>
                <a:cs typeface="Calibri"/>
                <a:sym typeface="Calibri"/>
              </a:defRPr>
            </a:lvl3pPr>
            <a:lvl4pPr marL="0" marR="0" lvl="3" indent="0" algn="l" rtl="0">
              <a:lnSpc>
                <a:spcPct val="90000"/>
              </a:lnSpc>
              <a:spcBef>
                <a:spcPts val="0"/>
              </a:spcBef>
              <a:spcAft>
                <a:spcPts val="0"/>
              </a:spcAft>
              <a:buSzPts val="1400"/>
              <a:buNone/>
              <a:defRPr sz="4800" b="1" i="0" u="none" strike="noStrike" cap="none">
                <a:solidFill>
                  <a:srgbClr val="2185C5"/>
                </a:solidFill>
                <a:latin typeface="Calibri"/>
                <a:ea typeface="Calibri"/>
                <a:cs typeface="Calibri"/>
                <a:sym typeface="Calibri"/>
              </a:defRPr>
            </a:lvl4pPr>
            <a:lvl5pPr marL="0" marR="0" lvl="4" indent="0" algn="l" rtl="0">
              <a:lnSpc>
                <a:spcPct val="90000"/>
              </a:lnSpc>
              <a:spcBef>
                <a:spcPts val="0"/>
              </a:spcBef>
              <a:spcAft>
                <a:spcPts val="0"/>
              </a:spcAft>
              <a:buSzPts val="1400"/>
              <a:buNone/>
              <a:defRPr sz="4800" b="1" i="0" u="none" strike="noStrike" cap="none">
                <a:solidFill>
                  <a:srgbClr val="2185C5"/>
                </a:solidFill>
                <a:latin typeface="Calibri"/>
                <a:ea typeface="Calibri"/>
                <a:cs typeface="Calibri"/>
                <a:sym typeface="Calibri"/>
              </a:defRPr>
            </a:lvl5pPr>
            <a:lvl6pPr marL="144658" marR="0" lvl="5" indent="0" algn="l" rtl="0">
              <a:lnSpc>
                <a:spcPct val="90000"/>
              </a:lnSpc>
              <a:spcBef>
                <a:spcPts val="0"/>
              </a:spcBef>
              <a:spcAft>
                <a:spcPts val="0"/>
              </a:spcAft>
              <a:buSzPts val="1400"/>
              <a:buNone/>
              <a:defRPr sz="4800" b="0" i="0" u="none" strike="noStrike" cap="none">
                <a:solidFill>
                  <a:srgbClr val="2185C5"/>
                </a:solidFill>
                <a:latin typeface="Calibri"/>
                <a:ea typeface="Calibri"/>
                <a:cs typeface="Calibri"/>
                <a:sym typeface="Calibri"/>
              </a:defRPr>
            </a:lvl6pPr>
            <a:lvl7pPr marL="289315" marR="0" lvl="6" indent="0" algn="l" rtl="0">
              <a:lnSpc>
                <a:spcPct val="90000"/>
              </a:lnSpc>
              <a:spcBef>
                <a:spcPts val="0"/>
              </a:spcBef>
              <a:spcAft>
                <a:spcPts val="0"/>
              </a:spcAft>
              <a:buSzPts val="1400"/>
              <a:buNone/>
              <a:defRPr sz="4800" b="0" i="0" u="none" strike="noStrike" cap="none">
                <a:solidFill>
                  <a:srgbClr val="2185C5"/>
                </a:solidFill>
                <a:latin typeface="Calibri"/>
                <a:ea typeface="Calibri"/>
                <a:cs typeface="Calibri"/>
                <a:sym typeface="Calibri"/>
              </a:defRPr>
            </a:lvl7pPr>
            <a:lvl8pPr marL="433972" marR="0" lvl="7" indent="0" algn="l" rtl="0">
              <a:lnSpc>
                <a:spcPct val="90000"/>
              </a:lnSpc>
              <a:spcBef>
                <a:spcPts val="0"/>
              </a:spcBef>
              <a:spcAft>
                <a:spcPts val="0"/>
              </a:spcAft>
              <a:buSzPts val="1400"/>
              <a:buNone/>
              <a:defRPr sz="4800" b="0" i="0" u="none" strike="noStrike" cap="none">
                <a:solidFill>
                  <a:srgbClr val="2185C5"/>
                </a:solidFill>
                <a:latin typeface="Calibri"/>
                <a:ea typeface="Calibri"/>
                <a:cs typeface="Calibri"/>
                <a:sym typeface="Calibri"/>
              </a:defRPr>
            </a:lvl8pPr>
            <a:lvl9pPr marL="578630" marR="0" lvl="8" indent="0" algn="l" rtl="0">
              <a:lnSpc>
                <a:spcPct val="90000"/>
              </a:lnSpc>
              <a:spcBef>
                <a:spcPts val="0"/>
              </a:spcBef>
              <a:spcAft>
                <a:spcPts val="0"/>
              </a:spcAft>
              <a:buSzPts val="1400"/>
              <a:buNone/>
              <a:defRPr sz="4800" b="0" i="0" u="none" strike="noStrike" cap="none">
                <a:solidFill>
                  <a:srgbClr val="2185C5"/>
                </a:solidFill>
                <a:latin typeface="Calibri"/>
                <a:ea typeface="Calibri"/>
                <a:cs typeface="Calibri"/>
                <a:sym typeface="Calibri"/>
              </a:defRPr>
            </a:lvl9pPr>
          </a:lstStyle>
          <a:p>
            <a:endParaRPr/>
          </a:p>
        </p:txBody>
      </p:sp>
      <p:sp>
        <p:nvSpPr>
          <p:cNvPr id="19" name="Shape 19"/>
          <p:cNvSpPr txBox="1">
            <a:spLocks noGrp="1"/>
          </p:cNvSpPr>
          <p:nvPr>
            <p:ph type="body" idx="1"/>
          </p:nvPr>
        </p:nvSpPr>
        <p:spPr>
          <a:xfrm>
            <a:off x="949544" y="3575743"/>
            <a:ext cx="8964807" cy="50165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313"/>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15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5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04800" algn="l" rtl="0">
              <a:lnSpc>
                <a:spcPct val="90000"/>
              </a:lnSpc>
              <a:spcBef>
                <a:spcPts val="15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5pPr>
            <a:lvl6pPr marL="2743200" marR="0" lvl="5" indent="-264858" algn="l" rtl="0">
              <a:lnSpc>
                <a:spcPct val="90000"/>
              </a:lnSpc>
              <a:spcBef>
                <a:spcPts val="159"/>
              </a:spcBef>
              <a:spcAft>
                <a:spcPts val="0"/>
              </a:spcAft>
              <a:buClr>
                <a:schemeClr val="dk1"/>
              </a:buClr>
              <a:buSzPts val="571"/>
              <a:buFont typeface="Arial"/>
              <a:buChar char="•"/>
              <a:defRPr sz="571" b="0" i="0" u="none" strike="noStrike" cap="none">
                <a:solidFill>
                  <a:schemeClr val="dk1"/>
                </a:solidFill>
                <a:latin typeface="Calibri"/>
                <a:ea typeface="Calibri"/>
                <a:cs typeface="Calibri"/>
                <a:sym typeface="Calibri"/>
              </a:defRPr>
            </a:lvl6pPr>
            <a:lvl7pPr marL="3200400" marR="0" lvl="6" indent="-264858" algn="l" rtl="0">
              <a:lnSpc>
                <a:spcPct val="90000"/>
              </a:lnSpc>
              <a:spcBef>
                <a:spcPts val="159"/>
              </a:spcBef>
              <a:spcAft>
                <a:spcPts val="0"/>
              </a:spcAft>
              <a:buClr>
                <a:schemeClr val="dk1"/>
              </a:buClr>
              <a:buSzPts val="571"/>
              <a:buFont typeface="Arial"/>
              <a:buChar char="•"/>
              <a:defRPr sz="571" b="0" i="0" u="none" strike="noStrike" cap="none">
                <a:solidFill>
                  <a:schemeClr val="dk1"/>
                </a:solidFill>
                <a:latin typeface="Calibri"/>
                <a:ea typeface="Calibri"/>
                <a:cs typeface="Calibri"/>
                <a:sym typeface="Calibri"/>
              </a:defRPr>
            </a:lvl7pPr>
            <a:lvl8pPr marL="3657600" marR="0" lvl="7" indent="-264858" algn="l" rtl="0">
              <a:lnSpc>
                <a:spcPct val="90000"/>
              </a:lnSpc>
              <a:spcBef>
                <a:spcPts val="159"/>
              </a:spcBef>
              <a:spcAft>
                <a:spcPts val="0"/>
              </a:spcAft>
              <a:buClr>
                <a:schemeClr val="dk1"/>
              </a:buClr>
              <a:buSzPts val="571"/>
              <a:buFont typeface="Arial"/>
              <a:buChar char="•"/>
              <a:defRPr sz="571" b="0" i="0" u="none" strike="noStrike" cap="none">
                <a:solidFill>
                  <a:schemeClr val="dk1"/>
                </a:solidFill>
                <a:latin typeface="Calibri"/>
                <a:ea typeface="Calibri"/>
                <a:cs typeface="Calibri"/>
                <a:sym typeface="Calibri"/>
              </a:defRPr>
            </a:lvl8pPr>
            <a:lvl9pPr marL="4114800" marR="0" lvl="8" indent="-264858" algn="l" rtl="0">
              <a:lnSpc>
                <a:spcPct val="90000"/>
              </a:lnSpc>
              <a:spcBef>
                <a:spcPts val="159"/>
              </a:spcBef>
              <a:spcAft>
                <a:spcPts val="0"/>
              </a:spcAft>
              <a:buClr>
                <a:schemeClr val="dk1"/>
              </a:buClr>
              <a:buSzPts val="571"/>
              <a:buFont typeface="Arial"/>
              <a:buChar char="•"/>
              <a:defRPr sz="571"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96459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p:txBody>
      </p:sp>
      <p:sp>
        <p:nvSpPr>
          <p:cNvPr id="7" name="Shape 31"/>
          <p:cNvSpPr/>
          <p:nvPr userDrawn="1"/>
        </p:nvSpPr>
        <p:spPr>
          <a:xfrm>
            <a:off x="9808489" y="6755101"/>
            <a:ext cx="1191599" cy="102899"/>
          </a:xfrm>
          <a:prstGeom prst="rect">
            <a:avLst/>
          </a:prstGeom>
          <a:solidFill>
            <a:srgbClr val="F58620"/>
          </a:solidFill>
          <a:ln>
            <a:noFill/>
          </a:ln>
        </p:spPr>
        <p:txBody>
          <a:bodyPr lIns="91425" tIns="91425" rIns="91425" bIns="91425" anchor="ctr" anchorCtr="0">
            <a:noAutofit/>
          </a:bodyPr>
          <a:lstStyle/>
          <a:p>
            <a:pPr lvl="0">
              <a:spcBef>
                <a:spcPts val="0"/>
              </a:spcBef>
              <a:buNone/>
            </a:pPr>
            <a:endParaRPr sz="1400" dirty="0"/>
          </a:p>
        </p:txBody>
      </p:sp>
      <p:sp>
        <p:nvSpPr>
          <p:cNvPr id="8" name="Shape 32"/>
          <p:cNvSpPr/>
          <p:nvPr userDrawn="1"/>
        </p:nvSpPr>
        <p:spPr>
          <a:xfrm>
            <a:off x="11000415" y="6755101"/>
            <a:ext cx="1191599" cy="102899"/>
          </a:xfrm>
          <a:prstGeom prst="rect">
            <a:avLst/>
          </a:prstGeom>
          <a:solidFill>
            <a:srgbClr val="57A445"/>
          </a:solidFill>
          <a:ln>
            <a:noFill/>
          </a:ln>
        </p:spPr>
        <p:txBody>
          <a:bodyPr lIns="91425" tIns="91425" rIns="91425" bIns="91425" anchor="ctr" anchorCtr="0">
            <a:noAutofit/>
          </a:bodyPr>
          <a:lstStyle/>
          <a:p>
            <a:pPr lvl="0">
              <a:spcBef>
                <a:spcPts val="0"/>
              </a:spcBef>
              <a:buNone/>
            </a:pPr>
            <a:endParaRPr sz="1400" dirty="0"/>
          </a:p>
        </p:txBody>
      </p:sp>
      <p:sp>
        <p:nvSpPr>
          <p:cNvPr id="9" name="Shape 34"/>
          <p:cNvSpPr/>
          <p:nvPr userDrawn="1"/>
        </p:nvSpPr>
        <p:spPr>
          <a:xfrm>
            <a:off x="0" y="6755101"/>
            <a:ext cx="9808412" cy="102899"/>
          </a:xfrm>
          <a:prstGeom prst="rect">
            <a:avLst/>
          </a:prstGeom>
          <a:solidFill>
            <a:srgbClr val="008FBE"/>
          </a:solidFill>
          <a:ln>
            <a:noFill/>
          </a:ln>
        </p:spPr>
        <p:txBody>
          <a:bodyPr lIns="91425" tIns="91425" rIns="91425" bIns="91425" anchor="ctr" anchorCtr="0">
            <a:noAutofit/>
          </a:bodyPr>
          <a:lstStyle/>
          <a:p>
            <a:pPr lvl="0">
              <a:spcBef>
                <a:spcPts val="0"/>
              </a:spcBef>
              <a:buNone/>
            </a:pPr>
            <a:endParaRPr sz="1400" dirty="0"/>
          </a:p>
        </p:txBody>
      </p:sp>
    </p:spTree>
    <p:extLst>
      <p:ext uri="{BB962C8B-B14F-4D97-AF65-F5344CB8AC3E}">
        <p14:creationId xmlns:p14="http://schemas.microsoft.com/office/powerpoint/2010/main" val="91293823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3" r:id="rId3"/>
    <p:sldLayoutId id="2147483665" r:id="rId4"/>
    <p:sldLayoutId id="2147483667" r:id="rId5"/>
    <p:sldLayoutId id="2147483668" r:id="rId6"/>
    <p:sldLayoutId id="2147483672" r:id="rId7"/>
  </p:sldLayoutIdLst>
  <p:txStyles>
    <p:titleStyle>
      <a:lvl1pPr algn="l" defTabSz="914400" rtl="0" eaLnBrk="1" latinLnBrk="0" hangingPunct="1">
        <a:lnSpc>
          <a:spcPct val="90000"/>
        </a:lnSpc>
        <a:spcBef>
          <a:spcPct val="0"/>
        </a:spcBef>
        <a:buNone/>
        <a:defRPr sz="48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accent6"/>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accent6"/>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accent6"/>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accent6"/>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accent6"/>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https://ttfmnsw.thelearningbar.com/hc/en-au/articles/360000388328-Description-of-Measures-used" TargetMode="External"/><Relationship Id="rId4" Type="http://schemas.openxmlformats.org/officeDocument/2006/relationships/hyperlink" Target="https://ttfmnsw.thelearningbar.com/hc/en-au/articles/360000382567-How-to-Use-Interactive-Chart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upport@thelearningbar.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2" name="Shape 192"/>
          <p:cNvPicPr preferRelativeResize="0">
            <a:picLocks noGrp="1"/>
          </p:cNvPicPr>
          <p:nvPr>
            <p:ph type="body" idx="1"/>
          </p:nvPr>
        </p:nvPicPr>
        <p:blipFill rotWithShape="1">
          <a:blip r:embed="rId3">
            <a:alphaModFix/>
          </a:blip>
          <a:srcRect/>
          <a:stretch/>
        </p:blipFill>
        <p:spPr>
          <a:xfrm>
            <a:off x="9199562" y="5870575"/>
            <a:ext cx="2697162" cy="584200"/>
          </a:xfrm>
          <a:prstGeom prst="rect">
            <a:avLst/>
          </a:prstGeom>
          <a:noFill/>
          <a:ln>
            <a:noFill/>
          </a:ln>
        </p:spPr>
      </p:pic>
      <p:sp>
        <p:nvSpPr>
          <p:cNvPr id="193" name="Shape 193"/>
          <p:cNvSpPr txBox="1"/>
          <p:nvPr/>
        </p:nvSpPr>
        <p:spPr>
          <a:xfrm>
            <a:off x="11218862" y="6454775"/>
            <a:ext cx="677862" cy="2000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700"/>
              <a:buFont typeface="Calibri"/>
              <a:buNone/>
            </a:pPr>
            <a:r>
              <a:rPr lang="en-US" sz="700" b="0" i="0" u="none">
                <a:solidFill>
                  <a:schemeClr val="dk1"/>
                </a:solidFill>
                <a:latin typeface="Calibri"/>
                <a:ea typeface="Calibri"/>
                <a:cs typeface="Calibri"/>
                <a:sym typeface="Calibri"/>
              </a:rPr>
              <a:t>0300AU0000</a:t>
            </a:r>
            <a:endParaRPr/>
          </a:p>
        </p:txBody>
      </p:sp>
      <p:pic>
        <p:nvPicPr>
          <p:cNvPr id="3" name="Picture 2">
            <a:extLst>
              <a:ext uri="{FF2B5EF4-FFF2-40B4-BE49-F238E27FC236}">
                <a16:creationId xmlns:a16="http://schemas.microsoft.com/office/drawing/2014/main" id="{A984A299-1382-4AA3-9E31-AC19171968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325" y="999615"/>
            <a:ext cx="5052074" cy="737618"/>
          </a:xfrm>
          <a:prstGeom prst="rect">
            <a:avLst/>
          </a:prstGeom>
        </p:spPr>
      </p:pic>
      <p:sp>
        <p:nvSpPr>
          <p:cNvPr id="11" name="Shape 78">
            <a:extLst>
              <a:ext uri="{FF2B5EF4-FFF2-40B4-BE49-F238E27FC236}">
                <a16:creationId xmlns:a16="http://schemas.microsoft.com/office/drawing/2014/main" id="{11DDDAB6-7E13-440C-B6E7-34DE0B3D4E48}"/>
              </a:ext>
            </a:extLst>
          </p:cNvPr>
          <p:cNvSpPr txBox="1">
            <a:spLocks noGrp="1"/>
          </p:cNvSpPr>
          <p:nvPr>
            <p:ph type="ctrTitle"/>
          </p:nvPr>
        </p:nvSpPr>
        <p:spPr>
          <a:xfrm>
            <a:off x="949544" y="2846133"/>
            <a:ext cx="9485928" cy="1546500"/>
          </a:xfrm>
          <a:prstGeom prst="rect">
            <a:avLst/>
          </a:prstGeom>
        </p:spPr>
        <p:txBody>
          <a:bodyPr lIns="91425" tIns="91425" rIns="91425" bIns="91425" anchor="t" anchorCtr="0">
            <a:noAutofit/>
          </a:bodyPr>
          <a:lstStyle/>
          <a:p>
            <a:r>
              <a:rPr lang="en-CA" b="0" dirty="0"/>
              <a:t>Tell Them From Me Presentation</a:t>
            </a:r>
            <a:br>
              <a:rPr lang="en-US" b="0" dirty="0"/>
            </a:br>
            <a:r>
              <a:rPr lang="en-US" sz="3200" b="0" dirty="0">
                <a:solidFill>
                  <a:schemeClr val="accent6"/>
                </a:solidFill>
              </a:rPr>
              <a:t>Template for School Coordinators </a:t>
            </a:r>
            <a:br>
              <a:rPr lang="en-US" sz="3200" b="0" dirty="0">
                <a:solidFill>
                  <a:schemeClr val="accent6"/>
                </a:solidFill>
              </a:rPr>
            </a:br>
            <a:br>
              <a:rPr lang="en-US" sz="3200" b="0" dirty="0">
                <a:solidFill>
                  <a:schemeClr val="accent6"/>
                </a:solidFill>
              </a:rPr>
            </a:br>
            <a:br>
              <a:rPr lang="en-US" sz="3200" b="0" dirty="0">
                <a:solidFill>
                  <a:schemeClr val="accent6"/>
                </a:solidFill>
              </a:rPr>
            </a:br>
            <a:r>
              <a:rPr lang="en-US" sz="2400" b="0" dirty="0">
                <a:solidFill>
                  <a:schemeClr val="accent6"/>
                </a:solidFill>
              </a:rPr>
              <a:t>Achieve positive and practical change in schools</a:t>
            </a:r>
            <a:br>
              <a:rPr lang="en-US" sz="2400" b="0" dirty="0"/>
            </a:br>
            <a:endParaRPr lang="en" sz="24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Year-over-year analysis (2017-2018)</a:t>
            </a:r>
            <a:br>
              <a:rPr lang="en-CA" dirty="0"/>
            </a:br>
            <a:r>
              <a:rPr lang="en-CA" sz="3600" dirty="0">
                <a:solidFill>
                  <a:srgbClr val="9D9FA2"/>
                </a:solidFill>
              </a:rPr>
              <a:t>Students with a positive sense of belonging</a:t>
            </a:r>
          </a:p>
        </p:txBody>
      </p:sp>
      <p:sp>
        <p:nvSpPr>
          <p:cNvPr id="3" name="Text Placeholder 2"/>
          <p:cNvSpPr>
            <a:spLocks noGrp="1"/>
          </p:cNvSpPr>
          <p:nvPr>
            <p:ph type="body" idx="1"/>
          </p:nvPr>
        </p:nvSpPr>
        <p:spPr>
          <a:xfrm>
            <a:off x="6489700" y="1762126"/>
            <a:ext cx="5092700" cy="3219449"/>
          </a:xfrm>
        </p:spPr>
        <p:txBody>
          <a:bodyPr>
            <a:normAutofit fontScale="92500" lnSpcReduction="20000"/>
          </a:bodyPr>
          <a:lstStyle/>
          <a:p>
            <a:pPr marL="571500" indent="-571500">
              <a:lnSpc>
                <a:spcPct val="130000"/>
              </a:lnSpc>
              <a:spcAft>
                <a:spcPts val="1200"/>
              </a:spcAft>
            </a:pPr>
            <a:r>
              <a:rPr lang="en-CA" altLang="en-US" sz="2600" dirty="0">
                <a:solidFill>
                  <a:srgbClr val="626262"/>
                </a:solidFill>
              </a:rPr>
              <a:t>In 2017-18, our students feel </a:t>
            </a:r>
            <a:r>
              <a:rPr lang="en-CA" altLang="en-US" sz="2600" dirty="0">
                <a:solidFill>
                  <a:srgbClr val="0792C0"/>
                </a:solidFill>
              </a:rPr>
              <a:t>happier and more accepted </a:t>
            </a:r>
            <a:r>
              <a:rPr lang="en-CA" altLang="en-US" sz="2600" dirty="0">
                <a:solidFill>
                  <a:srgbClr val="626262"/>
                </a:solidFill>
              </a:rPr>
              <a:t>compared to 2015-16. </a:t>
            </a:r>
          </a:p>
          <a:p>
            <a:pPr marL="571500" indent="-571500">
              <a:lnSpc>
                <a:spcPct val="130000"/>
              </a:lnSpc>
              <a:spcAft>
                <a:spcPts val="1200"/>
              </a:spcAft>
            </a:pPr>
            <a:endParaRPr lang="en-CA" altLang="en-US" sz="2600" dirty="0">
              <a:solidFill>
                <a:srgbClr val="626262"/>
              </a:solidFill>
            </a:endParaRPr>
          </a:p>
          <a:p>
            <a:pPr marL="571500" indent="-571500">
              <a:lnSpc>
                <a:spcPct val="130000"/>
              </a:lnSpc>
              <a:spcAft>
                <a:spcPts val="1200"/>
              </a:spcAft>
            </a:pPr>
            <a:r>
              <a:rPr lang="en-CA" altLang="en-US" sz="2600" dirty="0">
                <a:solidFill>
                  <a:srgbClr val="626262"/>
                </a:solidFill>
              </a:rPr>
              <a:t>We’re glad to help improve your connection to your peers.</a:t>
            </a:r>
          </a:p>
          <a:p>
            <a:pPr indent="0">
              <a:lnSpc>
                <a:spcPct val="130000"/>
              </a:lnSpc>
              <a:spcAft>
                <a:spcPts val="1200"/>
              </a:spcAft>
              <a:buNone/>
            </a:pPr>
            <a:endParaRPr lang="en-CA" altLang="en-US" sz="2600" b="1" i="1" dirty="0">
              <a:solidFill>
                <a:srgbClr val="57A445"/>
              </a:solidFill>
            </a:endParaRPr>
          </a:p>
          <a:p>
            <a:pPr indent="0">
              <a:buNone/>
            </a:pPr>
            <a:endParaRPr lang="en-CA" dirty="0">
              <a:solidFill>
                <a:schemeClr val="accent6"/>
              </a:solidFill>
            </a:endParaRPr>
          </a:p>
        </p:txBody>
      </p:sp>
      <p:sp>
        <p:nvSpPr>
          <p:cNvPr id="5" name="Rectangle 4">
            <a:extLst>
              <a:ext uri="{FF2B5EF4-FFF2-40B4-BE49-F238E27FC236}">
                <a16:creationId xmlns:a16="http://schemas.microsoft.com/office/drawing/2014/main" id="{474A1E90-EF5B-45DC-AE2A-376C7EC1CD86}"/>
              </a:ext>
            </a:extLst>
          </p:cNvPr>
          <p:cNvSpPr/>
          <p:nvPr/>
        </p:nvSpPr>
        <p:spPr>
          <a:xfrm>
            <a:off x="1060825" y="5774322"/>
            <a:ext cx="4595208" cy="646331"/>
          </a:xfrm>
          <a:prstGeom prst="rect">
            <a:avLst/>
          </a:prstGeom>
        </p:spPr>
        <p:txBody>
          <a:bodyPr wrap="square">
            <a:spAutoFit/>
          </a:bodyPr>
          <a:lstStyle/>
          <a:p>
            <a:pPr lvl="0">
              <a:buClr>
                <a:srgbClr val="57A445"/>
              </a:buClr>
              <a:buSzPct val="25000"/>
            </a:pPr>
            <a:r>
              <a:rPr lang="en-CA" sz="1800" dirty="0">
                <a:solidFill>
                  <a:srgbClr val="006600"/>
                </a:solidFill>
                <a:latin typeface="Calibri"/>
                <a:ea typeface="Calibri"/>
                <a:cs typeface="Calibri"/>
                <a:sym typeface="Calibri"/>
              </a:rPr>
              <a:t>Green</a:t>
            </a:r>
            <a:r>
              <a:rPr lang="en-CA" sz="1800" dirty="0">
                <a:solidFill>
                  <a:schemeClr val="tx1"/>
                </a:solidFill>
                <a:latin typeface="Calibri"/>
                <a:ea typeface="Calibri"/>
                <a:cs typeface="Calibri"/>
                <a:sym typeface="Calibri"/>
              </a:rPr>
              <a:t> = school</a:t>
            </a:r>
          </a:p>
          <a:p>
            <a:pPr lvl="0">
              <a:buClr>
                <a:srgbClr val="57A445"/>
              </a:buClr>
              <a:buSzPct val="25000"/>
            </a:pPr>
            <a:r>
              <a:rPr lang="en-CA" sz="1800" dirty="0">
                <a:solidFill>
                  <a:srgbClr val="FF0000"/>
                </a:solidFill>
                <a:latin typeface="Calibri"/>
                <a:ea typeface="Calibri"/>
                <a:cs typeface="Calibri"/>
                <a:sym typeface="Calibri"/>
              </a:rPr>
              <a:t>Red </a:t>
            </a:r>
            <a:r>
              <a:rPr lang="en-CA" sz="1800" dirty="0">
                <a:solidFill>
                  <a:schemeClr val="tx1"/>
                </a:solidFill>
                <a:latin typeface="Calibri"/>
                <a:ea typeface="Calibri"/>
                <a:cs typeface="Calibri"/>
                <a:sym typeface="Calibri"/>
              </a:rPr>
              <a:t>= replica line</a:t>
            </a:r>
          </a:p>
        </p:txBody>
      </p:sp>
      <p:pic>
        <p:nvPicPr>
          <p:cNvPr id="4" name="Picture 3">
            <a:extLst>
              <a:ext uri="{FF2B5EF4-FFF2-40B4-BE49-F238E27FC236}">
                <a16:creationId xmlns:a16="http://schemas.microsoft.com/office/drawing/2014/main" id="{A75660A9-2837-468C-B816-1AB711347E34}"/>
              </a:ext>
            </a:extLst>
          </p:cNvPr>
          <p:cNvPicPr>
            <a:picLocks noChangeAspect="1"/>
          </p:cNvPicPr>
          <p:nvPr/>
        </p:nvPicPr>
        <p:blipFill rotWithShape="1">
          <a:blip r:embed="rId3"/>
          <a:srcRect l="1818" t="15085" r="6984" b="4966"/>
          <a:stretch/>
        </p:blipFill>
        <p:spPr>
          <a:xfrm>
            <a:off x="473143" y="1503529"/>
            <a:ext cx="5549904" cy="4295849"/>
          </a:xfrm>
          <a:prstGeom prst="rect">
            <a:avLst/>
          </a:prstGeom>
          <a:ln>
            <a:noFill/>
          </a:ln>
        </p:spPr>
      </p:pic>
    </p:spTree>
    <p:extLst>
      <p:ext uri="{BB962C8B-B14F-4D97-AF65-F5344CB8AC3E}">
        <p14:creationId xmlns:p14="http://schemas.microsoft.com/office/powerpoint/2010/main" val="54110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Drill-down analysis</a:t>
            </a:r>
            <a:br>
              <a:rPr lang="en-CA" dirty="0"/>
            </a:br>
            <a:r>
              <a:rPr lang="en-CA" sz="3600" dirty="0">
                <a:solidFill>
                  <a:srgbClr val="9D9FA2"/>
                </a:solidFill>
              </a:rPr>
              <a:t>Students with a positive sense of belonging</a:t>
            </a:r>
          </a:p>
        </p:txBody>
      </p:sp>
      <p:sp>
        <p:nvSpPr>
          <p:cNvPr id="3" name="Text Placeholder 2"/>
          <p:cNvSpPr>
            <a:spLocks noGrp="1"/>
          </p:cNvSpPr>
          <p:nvPr>
            <p:ph type="body" idx="1"/>
          </p:nvPr>
        </p:nvSpPr>
        <p:spPr>
          <a:xfrm>
            <a:off x="6612940" y="1600201"/>
            <a:ext cx="5092700" cy="4533899"/>
          </a:xfrm>
        </p:spPr>
        <p:txBody>
          <a:bodyPr>
            <a:normAutofit fontScale="85000" lnSpcReduction="20000"/>
          </a:bodyPr>
          <a:lstStyle/>
          <a:p>
            <a:pPr indent="0">
              <a:lnSpc>
                <a:spcPct val="130000"/>
              </a:lnSpc>
              <a:spcAft>
                <a:spcPts val="1200"/>
              </a:spcAft>
              <a:buNone/>
            </a:pPr>
            <a:r>
              <a:rPr lang="en-CA" altLang="en-US" sz="2600" dirty="0">
                <a:solidFill>
                  <a:srgbClr val="008FBE"/>
                </a:solidFill>
              </a:rPr>
              <a:t>But where exactly are our successes and where can we improve?</a:t>
            </a:r>
            <a:br>
              <a:rPr lang="en-CA" altLang="en-US" sz="2600" dirty="0">
                <a:solidFill>
                  <a:srgbClr val="008FBE"/>
                </a:solidFill>
              </a:rPr>
            </a:br>
            <a:endParaRPr lang="en-CA" altLang="en-US" sz="2600" dirty="0">
              <a:solidFill>
                <a:srgbClr val="008FBE"/>
              </a:solidFill>
            </a:endParaRPr>
          </a:p>
          <a:p>
            <a:pPr marL="571500" indent="-571500">
              <a:lnSpc>
                <a:spcPct val="130000"/>
              </a:lnSpc>
              <a:spcAft>
                <a:spcPts val="1200"/>
              </a:spcAft>
            </a:pPr>
            <a:r>
              <a:rPr lang="en-CA" altLang="en-US" sz="2600" dirty="0">
                <a:solidFill>
                  <a:srgbClr val="626262"/>
                </a:solidFill>
              </a:rPr>
              <a:t>Last year, </a:t>
            </a:r>
            <a:r>
              <a:rPr lang="en-CA" altLang="en-US" sz="2600" dirty="0">
                <a:solidFill>
                  <a:srgbClr val="008FBE"/>
                </a:solidFill>
              </a:rPr>
              <a:t>fewer than 50% </a:t>
            </a:r>
            <a:r>
              <a:rPr lang="en-CA" altLang="en-US" sz="2600" dirty="0">
                <a:solidFill>
                  <a:srgbClr val="626262"/>
                </a:solidFill>
              </a:rPr>
              <a:t>of female students in Grades 10 &amp; 12 felt a sense of belonging.</a:t>
            </a:r>
            <a:br>
              <a:rPr lang="en-CA" altLang="en-US" sz="2600" dirty="0">
                <a:solidFill>
                  <a:srgbClr val="626262"/>
                </a:solidFill>
              </a:rPr>
            </a:br>
            <a:endParaRPr lang="en-CA" altLang="en-US" sz="2600" dirty="0">
              <a:solidFill>
                <a:srgbClr val="626262"/>
              </a:solidFill>
            </a:endParaRPr>
          </a:p>
          <a:p>
            <a:pPr marL="571500" indent="-571500">
              <a:lnSpc>
                <a:spcPct val="130000"/>
              </a:lnSpc>
              <a:spcAft>
                <a:spcPts val="1200"/>
              </a:spcAft>
            </a:pPr>
            <a:r>
              <a:rPr lang="en-CA" altLang="en-US" sz="2600" dirty="0">
                <a:solidFill>
                  <a:srgbClr val="626262"/>
                </a:solidFill>
              </a:rPr>
              <a:t>We now know to speak with these groups to see </a:t>
            </a:r>
            <a:r>
              <a:rPr lang="en-CA" altLang="en-US" sz="2600" dirty="0">
                <a:solidFill>
                  <a:srgbClr val="008FBE"/>
                </a:solidFill>
              </a:rPr>
              <a:t>how we can improve </a:t>
            </a:r>
            <a:r>
              <a:rPr lang="en-CA" altLang="en-US" sz="2600" dirty="0">
                <a:solidFill>
                  <a:srgbClr val="626262"/>
                </a:solidFill>
              </a:rPr>
              <a:t>their experience. </a:t>
            </a:r>
          </a:p>
          <a:p>
            <a:pPr indent="0">
              <a:lnSpc>
                <a:spcPct val="130000"/>
              </a:lnSpc>
              <a:spcAft>
                <a:spcPts val="1200"/>
              </a:spcAft>
              <a:buNone/>
            </a:pPr>
            <a:endParaRPr lang="en-CA" altLang="en-US" sz="2600" b="1" i="1" dirty="0">
              <a:solidFill>
                <a:srgbClr val="57A445"/>
              </a:solidFill>
            </a:endParaRPr>
          </a:p>
          <a:p>
            <a:pPr indent="0">
              <a:buNone/>
            </a:pPr>
            <a:endParaRPr lang="en-CA" dirty="0">
              <a:solidFill>
                <a:schemeClr val="accent6"/>
              </a:solidFill>
            </a:endParaRPr>
          </a:p>
        </p:txBody>
      </p:sp>
      <p:pic>
        <p:nvPicPr>
          <p:cNvPr id="6" name="Picture 5">
            <a:extLst>
              <a:ext uri="{FF2B5EF4-FFF2-40B4-BE49-F238E27FC236}">
                <a16:creationId xmlns:a16="http://schemas.microsoft.com/office/drawing/2014/main" id="{D51C266E-B613-402B-9FB6-2D81F7450959}"/>
              </a:ext>
            </a:extLst>
          </p:cNvPr>
          <p:cNvPicPr>
            <a:picLocks noChangeAspect="1"/>
          </p:cNvPicPr>
          <p:nvPr/>
        </p:nvPicPr>
        <p:blipFill rotWithShape="1">
          <a:blip r:embed="rId3"/>
          <a:srcRect l="997" t="15562" r="3301" b="3683"/>
          <a:stretch/>
        </p:blipFill>
        <p:spPr>
          <a:xfrm>
            <a:off x="473143" y="1600201"/>
            <a:ext cx="5864157" cy="4373084"/>
          </a:xfrm>
          <a:prstGeom prst="rect">
            <a:avLst/>
          </a:prstGeom>
        </p:spPr>
      </p:pic>
      <p:sp>
        <p:nvSpPr>
          <p:cNvPr id="5" name="Rectangle 4">
            <a:extLst>
              <a:ext uri="{FF2B5EF4-FFF2-40B4-BE49-F238E27FC236}">
                <a16:creationId xmlns:a16="http://schemas.microsoft.com/office/drawing/2014/main" id="{474A1E90-EF5B-45DC-AE2A-376C7EC1CD86}"/>
              </a:ext>
            </a:extLst>
          </p:cNvPr>
          <p:cNvSpPr/>
          <p:nvPr/>
        </p:nvSpPr>
        <p:spPr>
          <a:xfrm>
            <a:off x="883025" y="5837822"/>
            <a:ext cx="4595208" cy="646331"/>
          </a:xfrm>
          <a:prstGeom prst="rect">
            <a:avLst/>
          </a:prstGeom>
        </p:spPr>
        <p:txBody>
          <a:bodyPr wrap="square">
            <a:spAutoFit/>
          </a:bodyPr>
          <a:lstStyle/>
          <a:p>
            <a:pPr lvl="0">
              <a:buClr>
                <a:srgbClr val="57A445"/>
              </a:buClr>
              <a:buSzPct val="25000"/>
            </a:pPr>
            <a:r>
              <a:rPr lang="en-CA" sz="1800" dirty="0">
                <a:solidFill>
                  <a:srgbClr val="006600"/>
                </a:solidFill>
                <a:latin typeface="Calibri"/>
                <a:ea typeface="Calibri"/>
                <a:cs typeface="Calibri"/>
                <a:sym typeface="Calibri"/>
              </a:rPr>
              <a:t>Green</a:t>
            </a:r>
            <a:r>
              <a:rPr lang="en-CA" sz="1800" dirty="0">
                <a:solidFill>
                  <a:schemeClr val="tx1"/>
                </a:solidFill>
                <a:latin typeface="Calibri"/>
                <a:ea typeface="Calibri"/>
                <a:cs typeface="Calibri"/>
                <a:sym typeface="Calibri"/>
              </a:rPr>
              <a:t> = school</a:t>
            </a:r>
          </a:p>
          <a:p>
            <a:pPr lvl="0">
              <a:buClr>
                <a:srgbClr val="57A445"/>
              </a:buClr>
              <a:buSzPct val="25000"/>
            </a:pPr>
            <a:r>
              <a:rPr lang="en-CA" sz="1800" dirty="0">
                <a:solidFill>
                  <a:srgbClr val="FF0000"/>
                </a:solidFill>
                <a:latin typeface="Calibri"/>
                <a:ea typeface="Calibri"/>
                <a:cs typeface="Calibri"/>
                <a:sym typeface="Calibri"/>
              </a:rPr>
              <a:t>Red </a:t>
            </a:r>
            <a:r>
              <a:rPr lang="en-CA" sz="1800" dirty="0">
                <a:solidFill>
                  <a:schemeClr val="tx1"/>
                </a:solidFill>
                <a:latin typeface="Calibri"/>
                <a:ea typeface="Calibri"/>
                <a:cs typeface="Calibri"/>
                <a:sym typeface="Calibri"/>
              </a:rPr>
              <a:t>= replica line</a:t>
            </a:r>
          </a:p>
        </p:txBody>
      </p:sp>
    </p:spTree>
    <p:extLst>
      <p:ext uri="{BB962C8B-B14F-4D97-AF65-F5344CB8AC3E}">
        <p14:creationId xmlns:p14="http://schemas.microsoft.com/office/powerpoint/2010/main" val="3095029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49"/>
            <a:ext cx="6746807" cy="1668451"/>
          </a:xfrm>
        </p:spPr>
        <p:txBody>
          <a:bodyPr>
            <a:normAutofit/>
          </a:bodyPr>
          <a:lstStyle/>
          <a:p>
            <a:r>
              <a:rPr lang="en-CA" sz="5400" dirty="0"/>
              <a:t>School open-ended </a:t>
            </a:r>
            <a:br>
              <a:rPr lang="en-CA" sz="5400" dirty="0"/>
            </a:br>
            <a:r>
              <a:rPr lang="en-CA" sz="5400" dirty="0"/>
              <a:t>question</a:t>
            </a:r>
          </a:p>
        </p:txBody>
      </p:sp>
      <p:sp>
        <p:nvSpPr>
          <p:cNvPr id="3" name="Text Placeholder 2"/>
          <p:cNvSpPr>
            <a:spLocks noGrp="1"/>
          </p:cNvSpPr>
          <p:nvPr>
            <p:ph type="body" idx="1"/>
          </p:nvPr>
        </p:nvSpPr>
        <p:spPr>
          <a:xfrm>
            <a:off x="583979" y="2121601"/>
            <a:ext cx="6426421" cy="4241099"/>
          </a:xfrm>
        </p:spPr>
        <p:txBody>
          <a:bodyPr>
            <a:normAutofit/>
          </a:bodyPr>
          <a:lstStyle/>
          <a:p>
            <a:pPr indent="0">
              <a:lnSpc>
                <a:spcPct val="128000"/>
              </a:lnSpc>
              <a:spcAft>
                <a:spcPts val="1200"/>
              </a:spcAft>
              <a:buNone/>
            </a:pPr>
            <a:r>
              <a:rPr lang="en-CA" altLang="en-US" sz="3200" dirty="0">
                <a:solidFill>
                  <a:srgbClr val="008FBE"/>
                </a:solidFill>
              </a:rPr>
              <a:t>On last year’s survey, we asked: </a:t>
            </a:r>
          </a:p>
          <a:p>
            <a:pPr indent="0">
              <a:lnSpc>
                <a:spcPct val="128000"/>
              </a:lnSpc>
              <a:spcAft>
                <a:spcPts val="1200"/>
              </a:spcAft>
              <a:buNone/>
            </a:pPr>
            <a:endParaRPr lang="en-CA" altLang="en-US" sz="2800" dirty="0">
              <a:solidFill>
                <a:srgbClr val="9D9FA2"/>
              </a:solidFill>
            </a:endParaRPr>
          </a:p>
          <a:p>
            <a:pPr indent="0">
              <a:lnSpc>
                <a:spcPct val="128000"/>
              </a:lnSpc>
              <a:spcAft>
                <a:spcPts val="1200"/>
              </a:spcAft>
              <a:buNone/>
            </a:pPr>
            <a:r>
              <a:rPr lang="en-CA" altLang="en-US" sz="2800" i="1" dirty="0">
                <a:solidFill>
                  <a:srgbClr val="626262"/>
                </a:solidFill>
              </a:rPr>
              <a:t>Please tell us some of the things you really like about your school, or things that would make it even better.</a:t>
            </a:r>
          </a:p>
          <a:p>
            <a:pPr indent="0">
              <a:buNone/>
            </a:pPr>
            <a:endParaRPr lang="en-CA" dirty="0">
              <a:solidFill>
                <a:schemeClr val="accent6"/>
              </a:solidFill>
            </a:endParaRPr>
          </a:p>
        </p:txBody>
      </p:sp>
      <p:pic>
        <p:nvPicPr>
          <p:cNvPr id="5" name="Shape 209">
            <a:extLst>
              <a:ext uri="{FF2B5EF4-FFF2-40B4-BE49-F238E27FC236}">
                <a16:creationId xmlns:a16="http://schemas.microsoft.com/office/drawing/2014/main" id="{7C4ED84D-86DA-42ED-BAED-A305CC007260}"/>
              </a:ext>
            </a:extLst>
          </p:cNvPr>
          <p:cNvPicPr preferRelativeResize="0"/>
          <p:nvPr/>
        </p:nvPicPr>
        <p:blipFill rotWithShape="1">
          <a:blip r:embed="rId3">
            <a:alphaModFix/>
          </a:blip>
          <a:srcRect/>
          <a:stretch/>
        </p:blipFill>
        <p:spPr>
          <a:xfrm>
            <a:off x="7789862" y="1263650"/>
            <a:ext cx="3295650" cy="4389437"/>
          </a:xfrm>
          <a:prstGeom prst="rect">
            <a:avLst/>
          </a:prstGeom>
          <a:solidFill>
            <a:srgbClr val="ECECEC"/>
          </a:solidFill>
          <a:ln w="88900" cap="sq" cmpd="sng">
            <a:solidFill>
              <a:srgbClr val="FFFFFF"/>
            </a:solidFill>
            <a:prstDash val="solid"/>
            <a:miter lim="800000"/>
            <a:headEnd type="none" w="med" len="med"/>
            <a:tailEnd type="none" w="med" len="med"/>
          </a:ln>
          <a:effectLst>
            <a:outerShdw blurRad="55000" dist="18000" dir="5400000" algn="tl" rotWithShape="0">
              <a:srgbClr val="000000">
                <a:alpha val="40000"/>
              </a:srgbClr>
            </a:outerShdw>
          </a:effectLst>
        </p:spPr>
      </p:pic>
    </p:spTree>
    <p:extLst>
      <p:ext uri="{BB962C8B-B14F-4D97-AF65-F5344CB8AC3E}">
        <p14:creationId xmlns:p14="http://schemas.microsoft.com/office/powerpoint/2010/main" val="1908064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t>Relevance</a:t>
            </a:r>
          </a:p>
        </p:txBody>
      </p:sp>
      <p:sp>
        <p:nvSpPr>
          <p:cNvPr id="3" name="Text Placeholder 2"/>
          <p:cNvSpPr>
            <a:spLocks noGrp="1"/>
          </p:cNvSpPr>
          <p:nvPr>
            <p:ph type="body" idx="1"/>
          </p:nvPr>
        </p:nvSpPr>
        <p:spPr>
          <a:xfrm>
            <a:off x="473143" y="1931101"/>
            <a:ext cx="10788871" cy="4345874"/>
          </a:xfrm>
        </p:spPr>
        <p:txBody>
          <a:bodyPr>
            <a:normAutofit fontScale="85000" lnSpcReduction="10000"/>
          </a:bodyPr>
          <a:lstStyle/>
          <a:p>
            <a:pPr indent="0">
              <a:lnSpc>
                <a:spcPct val="120000"/>
              </a:lnSpc>
              <a:spcAft>
                <a:spcPts val="1200"/>
              </a:spcAft>
              <a:buNone/>
            </a:pPr>
            <a:r>
              <a:rPr lang="en-CA" altLang="en-US" sz="3200" b="1" dirty="0">
                <a:solidFill>
                  <a:srgbClr val="008FBE"/>
                </a:solidFill>
              </a:rPr>
              <a:t>You said: </a:t>
            </a:r>
            <a:r>
              <a:rPr lang="en-CA" altLang="en-US" sz="3200" b="1" i="1" dirty="0">
                <a:solidFill>
                  <a:srgbClr val="008FBE"/>
                </a:solidFill>
              </a:rPr>
              <a:t> “</a:t>
            </a:r>
            <a:r>
              <a:rPr lang="en-CA" altLang="en-US" sz="3200" i="1" dirty="0">
                <a:solidFill>
                  <a:srgbClr val="008FBE"/>
                </a:solidFill>
              </a:rPr>
              <a:t>Our classes are boring and aren’t relevant to the real world”</a:t>
            </a:r>
            <a:br>
              <a:rPr lang="en-CA" altLang="en-US" sz="3200" dirty="0">
                <a:solidFill>
                  <a:srgbClr val="9D9FA2"/>
                </a:solidFill>
              </a:rPr>
            </a:br>
            <a:endParaRPr lang="en-CA" altLang="en-US" sz="3200" dirty="0">
              <a:solidFill>
                <a:srgbClr val="9D9FA2"/>
              </a:solidFill>
            </a:endParaRPr>
          </a:p>
          <a:p>
            <a:pPr indent="0">
              <a:lnSpc>
                <a:spcPct val="120000"/>
              </a:lnSpc>
              <a:spcAft>
                <a:spcPts val="1200"/>
              </a:spcAft>
              <a:buNone/>
            </a:pPr>
            <a:r>
              <a:rPr lang="en-CA" altLang="en-US" sz="3200" b="1" dirty="0">
                <a:solidFill>
                  <a:srgbClr val="626262"/>
                </a:solidFill>
              </a:rPr>
              <a:t>We say: </a:t>
            </a:r>
            <a:r>
              <a:rPr lang="en-CA" altLang="en-US" sz="3200" dirty="0">
                <a:solidFill>
                  <a:srgbClr val="626262"/>
                </a:solidFill>
              </a:rPr>
              <a:t>“</a:t>
            </a:r>
            <a:r>
              <a:rPr lang="en-CA" altLang="en-US" sz="3200" i="1" dirty="0">
                <a:solidFill>
                  <a:srgbClr val="626262"/>
                </a:solidFill>
              </a:rPr>
              <a:t>We hear you!” </a:t>
            </a:r>
            <a:br>
              <a:rPr lang="en-CA" altLang="en-US" sz="3200" i="1" dirty="0">
                <a:solidFill>
                  <a:srgbClr val="626262"/>
                </a:solidFill>
              </a:rPr>
            </a:br>
            <a:r>
              <a:rPr lang="en-CA" altLang="en-US" sz="3200" dirty="0">
                <a:solidFill>
                  <a:srgbClr val="626262"/>
                </a:solidFill>
              </a:rPr>
              <a:t>We are working on connecting your lessons with more real life situations so they are more meaningful to you.</a:t>
            </a:r>
            <a:br>
              <a:rPr lang="en-CA" altLang="en-US" sz="3200" i="1" dirty="0">
                <a:solidFill>
                  <a:srgbClr val="9D9FA2"/>
                </a:solidFill>
              </a:rPr>
            </a:br>
            <a:br>
              <a:rPr lang="en-CA" altLang="en-US" sz="3200" dirty="0">
                <a:solidFill>
                  <a:srgbClr val="9D9FA2"/>
                </a:solidFill>
              </a:rPr>
            </a:br>
            <a:r>
              <a:rPr lang="en-CA" altLang="en-US" sz="3200" dirty="0">
                <a:solidFill>
                  <a:srgbClr val="008FBE"/>
                </a:solidFill>
              </a:rPr>
              <a:t>What content would make your classes more engaging and relevant? Tell us on the upcoming survey.</a:t>
            </a:r>
            <a:endParaRPr lang="en-CA" dirty="0">
              <a:solidFill>
                <a:srgbClr val="008FBE"/>
              </a:solidFill>
            </a:endParaRPr>
          </a:p>
        </p:txBody>
      </p:sp>
    </p:spTree>
    <p:extLst>
      <p:ext uri="{BB962C8B-B14F-4D97-AF65-F5344CB8AC3E}">
        <p14:creationId xmlns:p14="http://schemas.microsoft.com/office/powerpoint/2010/main" val="3964131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78">
            <a:extLst>
              <a:ext uri="{FF2B5EF4-FFF2-40B4-BE49-F238E27FC236}">
                <a16:creationId xmlns:a16="http://schemas.microsoft.com/office/drawing/2014/main" id="{5843450A-B445-4F2D-B46F-34A444F4ED4B}"/>
              </a:ext>
            </a:extLst>
          </p:cNvPr>
          <p:cNvSpPr txBox="1">
            <a:spLocks/>
          </p:cNvSpPr>
          <p:nvPr/>
        </p:nvSpPr>
        <p:spPr>
          <a:xfrm>
            <a:off x="949544" y="2846133"/>
            <a:ext cx="8713440" cy="1546500"/>
          </a:xfrm>
          <a:prstGeom prst="rect">
            <a:avLst/>
          </a:prstGeom>
        </p:spPr>
        <p:txBody>
          <a:bodyPr vert="horz" lIns="91425" tIns="91425" rIns="91425" bIns="91425" rtlCol="0" anchor="t" anchorCtr="0">
            <a:noAutofit/>
          </a:bodyPr>
          <a:lstStyle>
            <a:lvl1pPr lvl="0" algn="l" defTabSz="914400" rtl="0" eaLnBrk="1" latinLnBrk="0" hangingPunct="1">
              <a:lnSpc>
                <a:spcPct val="90000"/>
              </a:lnSpc>
              <a:spcBef>
                <a:spcPts val="0"/>
              </a:spcBef>
              <a:buNone/>
              <a:defRPr sz="4800" kern="1200">
                <a:solidFill>
                  <a:schemeClr val="accent4"/>
                </a:solidFill>
                <a:latin typeface="+mj-lt"/>
                <a:ea typeface="+mj-ea"/>
                <a:cs typeface="+mj-cs"/>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a:lnSpc>
                <a:spcPct val="108000"/>
              </a:lnSpc>
            </a:pPr>
            <a:r>
              <a:rPr lang="en-CA" dirty="0"/>
              <a:t>Tell Them From Me Presentation</a:t>
            </a:r>
            <a:br>
              <a:rPr lang="en-CA" dirty="0"/>
            </a:br>
            <a:r>
              <a:rPr lang="en-CA" sz="2800" dirty="0">
                <a:solidFill>
                  <a:srgbClr val="626262"/>
                </a:solidFill>
              </a:rPr>
              <a:t>Help us to achieve </a:t>
            </a:r>
            <a:r>
              <a:rPr lang="en-US" sz="2800" dirty="0">
                <a:solidFill>
                  <a:srgbClr val="626262"/>
                </a:solidFill>
              </a:rPr>
              <a:t>positive and practical change at school</a:t>
            </a:r>
            <a:br>
              <a:rPr lang="en-US" sz="3200" dirty="0">
                <a:solidFill>
                  <a:schemeClr val="accent6"/>
                </a:solidFill>
              </a:rPr>
            </a:br>
            <a:endParaRPr lang="en" sz="2400" dirty="0"/>
          </a:p>
        </p:txBody>
      </p:sp>
      <p:sp>
        <p:nvSpPr>
          <p:cNvPr id="9" name="Rectangle 8">
            <a:extLst>
              <a:ext uri="{FF2B5EF4-FFF2-40B4-BE49-F238E27FC236}">
                <a16:creationId xmlns:a16="http://schemas.microsoft.com/office/drawing/2014/main" id="{F49A3BD1-0100-4C86-A7C8-A867CB78168B}"/>
              </a:ext>
            </a:extLst>
          </p:cNvPr>
          <p:cNvSpPr/>
          <p:nvPr/>
        </p:nvSpPr>
        <p:spPr>
          <a:xfrm>
            <a:off x="949544" y="673100"/>
            <a:ext cx="1780956" cy="16256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9D9FA2"/>
                </a:solidFill>
              </a:rPr>
              <a:t>Your logo</a:t>
            </a:r>
          </a:p>
        </p:txBody>
      </p:sp>
      <p:pic>
        <p:nvPicPr>
          <p:cNvPr id="5" name="Picture 4">
            <a:extLst>
              <a:ext uri="{FF2B5EF4-FFF2-40B4-BE49-F238E27FC236}">
                <a16:creationId xmlns:a16="http://schemas.microsoft.com/office/drawing/2014/main" id="{28C7A83C-768C-499D-8077-CC748C532D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6223" y="6061143"/>
            <a:ext cx="2516154" cy="367366"/>
          </a:xfrm>
          <a:prstGeom prst="rect">
            <a:avLst/>
          </a:prstGeom>
        </p:spPr>
      </p:pic>
    </p:spTree>
    <p:extLst>
      <p:ext uri="{BB962C8B-B14F-4D97-AF65-F5344CB8AC3E}">
        <p14:creationId xmlns:p14="http://schemas.microsoft.com/office/powerpoint/2010/main" val="3395875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The Tell Them From Me Student Survey </a:t>
            </a:r>
            <a:br>
              <a:rPr lang="en-CA" dirty="0"/>
            </a:br>
            <a:r>
              <a:rPr lang="en-CA" sz="3600" dirty="0">
                <a:solidFill>
                  <a:srgbClr val="C00000"/>
                </a:solidFill>
              </a:rPr>
              <a:t>Insert school name</a:t>
            </a:r>
          </a:p>
        </p:txBody>
      </p:sp>
      <p:sp>
        <p:nvSpPr>
          <p:cNvPr id="3" name="Text Placeholder 2"/>
          <p:cNvSpPr>
            <a:spLocks noGrp="1"/>
          </p:cNvSpPr>
          <p:nvPr>
            <p:ph type="body" idx="1"/>
          </p:nvPr>
        </p:nvSpPr>
        <p:spPr>
          <a:xfrm>
            <a:off x="583979" y="2121601"/>
            <a:ext cx="11275512" cy="4736399"/>
          </a:xfrm>
        </p:spPr>
        <p:txBody>
          <a:bodyPr>
            <a:normAutofit fontScale="85000" lnSpcReduction="20000"/>
          </a:bodyPr>
          <a:lstStyle/>
          <a:p>
            <a:pPr marL="514350" indent="-514350">
              <a:lnSpc>
                <a:spcPct val="130000"/>
              </a:lnSpc>
              <a:buFont typeface="+mj-lt"/>
              <a:buAutoNum type="arabicPeriod"/>
            </a:pPr>
            <a:r>
              <a:rPr lang="en-CA" sz="2900" dirty="0">
                <a:solidFill>
                  <a:srgbClr val="008FBE"/>
                </a:solidFill>
              </a:rPr>
              <a:t>Survey plan</a:t>
            </a:r>
            <a:r>
              <a:rPr lang="en-CA" sz="2900" dirty="0">
                <a:solidFill>
                  <a:srgbClr val="626262"/>
                </a:solidFill>
              </a:rPr>
              <a:t> </a:t>
            </a:r>
            <a:br>
              <a:rPr lang="en-CA" sz="2600" dirty="0">
                <a:solidFill>
                  <a:srgbClr val="626262"/>
                </a:solidFill>
              </a:rPr>
            </a:br>
            <a:r>
              <a:rPr lang="en-CA" sz="2600" dirty="0">
                <a:solidFill>
                  <a:srgbClr val="C00000"/>
                </a:solidFill>
              </a:rPr>
              <a:t>Insert text</a:t>
            </a:r>
          </a:p>
          <a:p>
            <a:pPr marL="514350" indent="-514350">
              <a:lnSpc>
                <a:spcPct val="130000"/>
              </a:lnSpc>
              <a:buFont typeface="+mj-lt"/>
              <a:buAutoNum type="arabicPeriod"/>
            </a:pPr>
            <a:endParaRPr lang="en-CA" sz="2600" dirty="0">
              <a:solidFill>
                <a:srgbClr val="008FBE"/>
              </a:solidFill>
            </a:endParaRPr>
          </a:p>
          <a:p>
            <a:pPr marL="514350" indent="-514350">
              <a:lnSpc>
                <a:spcPct val="130000"/>
              </a:lnSpc>
              <a:buFont typeface="+mj-lt"/>
              <a:buAutoNum type="arabicPeriod"/>
            </a:pPr>
            <a:r>
              <a:rPr lang="en-CA" sz="2900" dirty="0">
                <a:solidFill>
                  <a:srgbClr val="008FBE"/>
                </a:solidFill>
              </a:rPr>
              <a:t>When </a:t>
            </a:r>
            <a:br>
              <a:rPr lang="en-CA" sz="2600" dirty="0">
                <a:solidFill>
                  <a:srgbClr val="008FBE"/>
                </a:solidFill>
              </a:rPr>
            </a:br>
            <a:r>
              <a:rPr lang="en-CA" sz="2600" dirty="0">
                <a:solidFill>
                  <a:srgbClr val="C00000"/>
                </a:solidFill>
              </a:rPr>
              <a:t>Date and time</a:t>
            </a:r>
          </a:p>
          <a:p>
            <a:pPr marL="514350" indent="-514350">
              <a:lnSpc>
                <a:spcPct val="130000"/>
              </a:lnSpc>
              <a:buFont typeface="+mj-lt"/>
              <a:buAutoNum type="arabicPeriod"/>
            </a:pPr>
            <a:endParaRPr lang="en-CA" sz="2600" dirty="0">
              <a:solidFill>
                <a:srgbClr val="008FBE"/>
              </a:solidFill>
            </a:endParaRPr>
          </a:p>
          <a:p>
            <a:pPr marL="514350" indent="-514350">
              <a:lnSpc>
                <a:spcPct val="130000"/>
              </a:lnSpc>
              <a:buFont typeface="+mj-lt"/>
              <a:buAutoNum type="arabicPeriod"/>
            </a:pPr>
            <a:r>
              <a:rPr lang="en-CA" sz="2900" dirty="0">
                <a:solidFill>
                  <a:srgbClr val="008FBE"/>
                </a:solidFill>
              </a:rPr>
              <a:t>Survey duration </a:t>
            </a:r>
            <a:br>
              <a:rPr lang="en-CA" sz="2600" dirty="0">
                <a:solidFill>
                  <a:srgbClr val="008FBE"/>
                </a:solidFill>
              </a:rPr>
            </a:br>
            <a:r>
              <a:rPr lang="en-CA" sz="2600" dirty="0">
                <a:solidFill>
                  <a:srgbClr val="C00000"/>
                </a:solidFill>
              </a:rPr>
              <a:t>One period (40 minutes)</a:t>
            </a:r>
            <a:br>
              <a:rPr lang="en-CA" sz="2600" dirty="0">
                <a:solidFill>
                  <a:srgbClr val="626262"/>
                </a:solidFill>
              </a:rPr>
            </a:br>
            <a:endParaRPr lang="en-CA" sz="2600" dirty="0">
              <a:solidFill>
                <a:srgbClr val="626262"/>
              </a:solidFill>
            </a:endParaRPr>
          </a:p>
          <a:p>
            <a:pPr marL="514350" indent="-514350">
              <a:lnSpc>
                <a:spcPct val="130000"/>
              </a:lnSpc>
              <a:buFont typeface="+mj-lt"/>
              <a:buAutoNum type="arabicPeriod"/>
            </a:pPr>
            <a:r>
              <a:rPr lang="en-CA" sz="2900" dirty="0">
                <a:solidFill>
                  <a:srgbClr val="008FBE"/>
                </a:solidFill>
              </a:rPr>
              <a:t>Why we are surveying</a:t>
            </a:r>
            <a:br>
              <a:rPr lang="en-CA" sz="2600" dirty="0">
                <a:solidFill>
                  <a:srgbClr val="008FBE"/>
                </a:solidFill>
              </a:rPr>
            </a:br>
            <a:r>
              <a:rPr lang="en-CA" sz="2600" dirty="0">
                <a:solidFill>
                  <a:srgbClr val="C00000"/>
                </a:solidFill>
              </a:rPr>
              <a:t>Insert text</a:t>
            </a:r>
          </a:p>
          <a:p>
            <a:pPr indent="0">
              <a:buNone/>
            </a:pPr>
            <a:endParaRPr lang="en-CA" dirty="0">
              <a:solidFill>
                <a:schemeClr val="accent6"/>
              </a:solidFill>
            </a:endParaRPr>
          </a:p>
        </p:txBody>
      </p:sp>
      <p:sp>
        <p:nvSpPr>
          <p:cNvPr id="4" name="TextBox 3">
            <a:extLst>
              <a:ext uri="{FF2B5EF4-FFF2-40B4-BE49-F238E27FC236}">
                <a16:creationId xmlns:a16="http://schemas.microsoft.com/office/drawing/2014/main" id="{9B2F2A3A-7880-4A24-A0B4-9734F26C535B}"/>
              </a:ext>
            </a:extLst>
          </p:cNvPr>
          <p:cNvSpPr txBox="1"/>
          <p:nvPr/>
        </p:nvSpPr>
        <p:spPr>
          <a:xfrm>
            <a:off x="473143" y="1481643"/>
            <a:ext cx="6422957" cy="461665"/>
          </a:xfrm>
          <a:prstGeom prst="rect">
            <a:avLst/>
          </a:prstGeom>
          <a:noFill/>
        </p:spPr>
        <p:txBody>
          <a:bodyPr wrap="square" rtlCol="0">
            <a:spAutoFit/>
          </a:bodyPr>
          <a:lstStyle/>
          <a:p>
            <a:r>
              <a:rPr lang="en-CA" sz="1200" i="1" dirty="0">
                <a:solidFill>
                  <a:srgbClr val="C00000"/>
                </a:solidFill>
                <a:latin typeface="+mj-lt"/>
              </a:rPr>
              <a:t>* Depending on the level of detail you wish to provide to your students (especially primary students), this slide can be omitted. It should still be shown to parents, teachers and other staff!</a:t>
            </a:r>
          </a:p>
        </p:txBody>
      </p:sp>
    </p:spTree>
    <p:extLst>
      <p:ext uri="{BB962C8B-B14F-4D97-AF65-F5344CB8AC3E}">
        <p14:creationId xmlns:p14="http://schemas.microsoft.com/office/powerpoint/2010/main" val="109145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t>What is the survey for?</a:t>
            </a:r>
            <a:endParaRPr lang="en-CA" sz="3600" dirty="0">
              <a:solidFill>
                <a:srgbClr val="9D9FA2"/>
              </a:solidFill>
            </a:endParaRPr>
          </a:p>
        </p:txBody>
      </p:sp>
      <p:sp>
        <p:nvSpPr>
          <p:cNvPr id="9" name="Text Placeholder 2">
            <a:extLst>
              <a:ext uri="{FF2B5EF4-FFF2-40B4-BE49-F238E27FC236}">
                <a16:creationId xmlns:a16="http://schemas.microsoft.com/office/drawing/2014/main" id="{2391FD0C-748A-4769-A777-B64897330292}"/>
              </a:ext>
            </a:extLst>
          </p:cNvPr>
          <p:cNvSpPr>
            <a:spLocks noGrp="1"/>
          </p:cNvSpPr>
          <p:nvPr>
            <p:ph type="body" idx="1"/>
          </p:nvPr>
        </p:nvSpPr>
        <p:spPr>
          <a:xfrm>
            <a:off x="583980" y="2121601"/>
            <a:ext cx="6721984" cy="4253799"/>
          </a:xfrm>
        </p:spPr>
        <p:txBody>
          <a:bodyPr>
            <a:normAutofit/>
          </a:bodyPr>
          <a:lstStyle/>
          <a:p>
            <a:pPr indent="0">
              <a:spcAft>
                <a:spcPts val="1200"/>
              </a:spcAft>
              <a:buNone/>
            </a:pPr>
            <a:r>
              <a:rPr lang="en-US" altLang="en-US" sz="2800" dirty="0">
                <a:solidFill>
                  <a:srgbClr val="4D4D4D"/>
                </a:solidFill>
              </a:rPr>
              <a:t>It is </a:t>
            </a:r>
            <a:r>
              <a:rPr lang="en-US" altLang="en-US" sz="2800" b="1" i="1" dirty="0">
                <a:solidFill>
                  <a:srgbClr val="0792C0"/>
                </a:solidFill>
              </a:rPr>
              <a:t>not</a:t>
            </a:r>
            <a:r>
              <a:rPr lang="en-US" altLang="en-US" sz="2800" dirty="0">
                <a:solidFill>
                  <a:srgbClr val="4D4D4D"/>
                </a:solidFill>
              </a:rPr>
              <a:t> a test.</a:t>
            </a:r>
          </a:p>
          <a:p>
            <a:pPr indent="0">
              <a:spcAft>
                <a:spcPts val="1200"/>
              </a:spcAft>
              <a:buNone/>
            </a:pPr>
            <a:endParaRPr lang="en-US" altLang="en-US" sz="2800" dirty="0">
              <a:solidFill>
                <a:srgbClr val="4D4D4D"/>
              </a:solidFill>
            </a:endParaRPr>
          </a:p>
          <a:p>
            <a:pPr indent="0">
              <a:spcAft>
                <a:spcPts val="1200"/>
              </a:spcAft>
              <a:buNone/>
            </a:pPr>
            <a:r>
              <a:rPr lang="en-US" altLang="en-US" sz="2800" dirty="0">
                <a:solidFill>
                  <a:srgbClr val="4D4D4D"/>
                </a:solidFill>
              </a:rPr>
              <a:t>Your answers to the questions help your teachers and principal learn more about your life at school. </a:t>
            </a:r>
          </a:p>
          <a:p>
            <a:pPr marL="266700" indent="-266700">
              <a:spcAft>
                <a:spcPts val="1200"/>
              </a:spcAft>
            </a:pPr>
            <a:endParaRPr lang="en-US" altLang="en-US" sz="2800" dirty="0">
              <a:solidFill>
                <a:srgbClr val="4D4D4D"/>
              </a:solidFill>
            </a:endParaRPr>
          </a:p>
          <a:p>
            <a:pPr indent="0">
              <a:spcAft>
                <a:spcPts val="1200"/>
              </a:spcAft>
              <a:buNone/>
            </a:pPr>
            <a:r>
              <a:rPr lang="en-US" altLang="en-US" sz="2800" dirty="0">
                <a:solidFill>
                  <a:srgbClr val="4D4D4D"/>
                </a:solidFill>
              </a:rPr>
              <a:t>Your answers can bring changes to the school.</a:t>
            </a:r>
          </a:p>
          <a:p>
            <a:pPr indent="0">
              <a:buNone/>
            </a:pPr>
            <a:endParaRPr lang="en-CA" dirty="0">
              <a:solidFill>
                <a:schemeClr val="accent6"/>
              </a:solidFill>
            </a:endParaRPr>
          </a:p>
        </p:txBody>
      </p:sp>
      <p:pic>
        <p:nvPicPr>
          <p:cNvPr id="5" name="Shape 90">
            <a:extLst>
              <a:ext uri="{FF2B5EF4-FFF2-40B4-BE49-F238E27FC236}">
                <a16:creationId xmlns:a16="http://schemas.microsoft.com/office/drawing/2014/main" id="{0DC5BD45-0202-4989-9560-EB8097C66C75}"/>
              </a:ext>
            </a:extLst>
          </p:cNvPr>
          <p:cNvPicPr preferRelativeResize="0"/>
          <p:nvPr/>
        </p:nvPicPr>
        <p:blipFill rotWithShape="1">
          <a:blip r:embed="rId3">
            <a:alphaModFix/>
          </a:blip>
          <a:srcRect/>
          <a:stretch/>
        </p:blipFill>
        <p:spPr>
          <a:xfrm>
            <a:off x="7728527" y="2410690"/>
            <a:ext cx="3959225" cy="2636837"/>
          </a:xfrm>
          <a:prstGeom prst="rect">
            <a:avLst/>
          </a:prstGeom>
          <a:solidFill>
            <a:srgbClr val="ECECEC"/>
          </a:solidFill>
          <a:ln w="88900" cap="sq" cmpd="sng">
            <a:solidFill>
              <a:srgbClr val="FFFFFF"/>
            </a:solidFill>
            <a:prstDash val="solid"/>
            <a:miter lim="800000"/>
            <a:headEnd type="none" w="med" len="med"/>
            <a:tailEnd type="none" w="med" len="med"/>
          </a:ln>
          <a:effectLst>
            <a:outerShdw blurRad="55000" dist="18000" dir="5400000" algn="tl" rotWithShape="0">
              <a:srgbClr val="000000">
                <a:alpha val="40000"/>
              </a:srgbClr>
            </a:outerShdw>
          </a:effectLst>
        </p:spPr>
      </p:pic>
    </p:spTree>
    <p:extLst>
      <p:ext uri="{BB962C8B-B14F-4D97-AF65-F5344CB8AC3E}">
        <p14:creationId xmlns:p14="http://schemas.microsoft.com/office/powerpoint/2010/main" val="1177111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FEC1EA-6694-4739-80D6-5CE4DA73B4ED}"/>
              </a:ext>
            </a:extLst>
          </p:cNvPr>
          <p:cNvPicPr>
            <a:picLocks noChangeAspect="1"/>
          </p:cNvPicPr>
          <p:nvPr/>
        </p:nvPicPr>
        <p:blipFill>
          <a:blip r:embed="rId3"/>
          <a:stretch>
            <a:fillRect/>
          </a:stretch>
        </p:blipFill>
        <p:spPr>
          <a:xfrm>
            <a:off x="6981825" y="1896828"/>
            <a:ext cx="5210175" cy="4856398"/>
          </a:xfrm>
          <a:prstGeom prst="rect">
            <a:avLst/>
          </a:prstGeom>
        </p:spPr>
      </p:pic>
      <p:sp>
        <p:nvSpPr>
          <p:cNvPr id="2" name="Title 1"/>
          <p:cNvSpPr>
            <a:spLocks noGrp="1"/>
          </p:cNvSpPr>
          <p:nvPr>
            <p:ph type="title"/>
          </p:nvPr>
        </p:nvSpPr>
        <p:spPr>
          <a:xfrm>
            <a:off x="473143" y="274650"/>
            <a:ext cx="11109257" cy="1143000"/>
          </a:xfrm>
        </p:spPr>
        <p:txBody>
          <a:bodyPr>
            <a:normAutofit/>
          </a:bodyPr>
          <a:lstStyle/>
          <a:p>
            <a:r>
              <a:rPr lang="en-CA" dirty="0"/>
              <a:t>Who sees my answers?</a:t>
            </a:r>
            <a:endParaRPr lang="en-CA" sz="3600" dirty="0">
              <a:solidFill>
                <a:srgbClr val="9D9FA2"/>
              </a:solidFill>
            </a:endParaRPr>
          </a:p>
        </p:txBody>
      </p:sp>
      <p:sp>
        <p:nvSpPr>
          <p:cNvPr id="3" name="Text Placeholder 2"/>
          <p:cNvSpPr>
            <a:spLocks noGrp="1"/>
          </p:cNvSpPr>
          <p:nvPr>
            <p:ph type="body" idx="1"/>
          </p:nvPr>
        </p:nvSpPr>
        <p:spPr>
          <a:xfrm>
            <a:off x="583979" y="2121601"/>
            <a:ext cx="9487121" cy="4253799"/>
          </a:xfrm>
        </p:spPr>
        <p:txBody>
          <a:bodyPr>
            <a:normAutofit/>
          </a:bodyPr>
          <a:lstStyle/>
          <a:p>
            <a:pPr indent="0">
              <a:buNone/>
            </a:pPr>
            <a:r>
              <a:rPr lang="en-CA" dirty="0">
                <a:solidFill>
                  <a:schemeClr val="accent6"/>
                </a:solidFill>
              </a:rPr>
              <a:t>The survey is </a:t>
            </a:r>
            <a:r>
              <a:rPr lang="en-US" altLang="en-US" sz="3200" b="1" i="1" dirty="0">
                <a:solidFill>
                  <a:srgbClr val="008FBE"/>
                </a:solidFill>
              </a:rPr>
              <a:t>confidential.</a:t>
            </a:r>
            <a:br>
              <a:rPr lang="en-US" altLang="en-US" sz="1600" b="1" i="1" dirty="0">
                <a:solidFill>
                  <a:srgbClr val="57A445"/>
                </a:solidFill>
              </a:rPr>
            </a:br>
            <a:endParaRPr lang="en-CA" dirty="0">
              <a:solidFill>
                <a:schemeClr val="accent6"/>
              </a:solidFill>
            </a:endParaRPr>
          </a:p>
        </p:txBody>
      </p:sp>
    </p:spTree>
    <p:extLst>
      <p:ext uri="{BB962C8B-B14F-4D97-AF65-F5344CB8AC3E}">
        <p14:creationId xmlns:p14="http://schemas.microsoft.com/office/powerpoint/2010/main" val="1760492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D3E11F-7D6E-4DB3-9EAE-7C9F1EEA9F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5735" y="1266825"/>
            <a:ext cx="5866265" cy="3910843"/>
          </a:xfrm>
          <a:prstGeom prst="rect">
            <a:avLst/>
          </a:prstGeom>
          <a:noFill/>
        </p:spPr>
      </p:pic>
      <p:sp>
        <p:nvSpPr>
          <p:cNvPr id="2" name="Title 1"/>
          <p:cNvSpPr>
            <a:spLocks noGrp="1"/>
          </p:cNvSpPr>
          <p:nvPr>
            <p:ph type="title"/>
          </p:nvPr>
        </p:nvSpPr>
        <p:spPr>
          <a:xfrm>
            <a:off x="473143" y="322275"/>
            <a:ext cx="11109257" cy="1143000"/>
          </a:xfrm>
        </p:spPr>
        <p:txBody>
          <a:bodyPr>
            <a:normAutofit fontScale="90000"/>
          </a:bodyPr>
          <a:lstStyle/>
          <a:p>
            <a:r>
              <a:rPr lang="en-CA" dirty="0"/>
              <a:t>What do we do with your answers?</a:t>
            </a:r>
            <a:br>
              <a:rPr lang="en-CA" dirty="0"/>
            </a:br>
            <a:r>
              <a:rPr lang="en-CA" altLang="en-US" sz="3600" i="1" dirty="0">
                <a:solidFill>
                  <a:srgbClr val="9D9FA2"/>
                </a:solidFill>
              </a:rPr>
              <a:t>Make our school a better place</a:t>
            </a:r>
            <a:endParaRPr lang="en-CA" sz="3600" dirty="0">
              <a:solidFill>
                <a:srgbClr val="9D9FA2"/>
              </a:solidFill>
            </a:endParaRPr>
          </a:p>
        </p:txBody>
      </p:sp>
      <p:sp>
        <p:nvSpPr>
          <p:cNvPr id="3" name="Text Placeholder 2"/>
          <p:cNvSpPr>
            <a:spLocks noGrp="1"/>
          </p:cNvSpPr>
          <p:nvPr>
            <p:ph type="body" idx="1"/>
          </p:nvPr>
        </p:nvSpPr>
        <p:spPr>
          <a:xfrm>
            <a:off x="584268" y="2746375"/>
            <a:ext cx="6070821" cy="2850393"/>
          </a:xfrm>
        </p:spPr>
        <p:txBody>
          <a:bodyPr>
            <a:normAutofit fontScale="62500" lnSpcReduction="20000"/>
          </a:bodyPr>
          <a:lstStyle/>
          <a:p>
            <a:pPr indent="0">
              <a:lnSpc>
                <a:spcPct val="130000"/>
              </a:lnSpc>
              <a:spcAft>
                <a:spcPts val="1200"/>
              </a:spcAft>
              <a:buNone/>
            </a:pPr>
            <a:r>
              <a:rPr lang="en-CA" altLang="en-US" sz="3300" dirty="0">
                <a:solidFill>
                  <a:srgbClr val="626262"/>
                </a:solidFill>
              </a:rPr>
              <a:t>We’ll use a set of questions, </a:t>
            </a:r>
            <a:r>
              <a:rPr lang="en-CA" altLang="en-US" sz="3300" dirty="0">
                <a:solidFill>
                  <a:srgbClr val="C00000"/>
                </a:solidFill>
              </a:rPr>
              <a:t>insert measure name here</a:t>
            </a:r>
            <a:r>
              <a:rPr lang="en-CA" altLang="en-US" sz="3300" dirty="0">
                <a:solidFill>
                  <a:srgbClr val="626262"/>
                </a:solidFill>
              </a:rPr>
              <a:t>,</a:t>
            </a:r>
            <a:r>
              <a:rPr lang="en-CA" altLang="en-US" sz="3300" dirty="0">
                <a:solidFill>
                  <a:srgbClr val="008FBE"/>
                </a:solidFill>
              </a:rPr>
              <a:t> </a:t>
            </a:r>
            <a:r>
              <a:rPr lang="en-CA" altLang="en-US" sz="3300" dirty="0">
                <a:solidFill>
                  <a:srgbClr val="626262"/>
                </a:solidFill>
              </a:rPr>
              <a:t>to show you how we use your information.</a:t>
            </a:r>
          </a:p>
          <a:p>
            <a:pPr indent="0">
              <a:lnSpc>
                <a:spcPct val="130000"/>
              </a:lnSpc>
              <a:spcAft>
                <a:spcPts val="600"/>
              </a:spcAft>
              <a:buNone/>
            </a:pPr>
            <a:endParaRPr lang="en-CA" altLang="en-US" sz="2800" b="1" i="1" dirty="0">
              <a:solidFill>
                <a:srgbClr val="626262"/>
              </a:solidFill>
            </a:endParaRPr>
          </a:p>
          <a:p>
            <a:pPr marL="457200" indent="-457200">
              <a:lnSpc>
                <a:spcPct val="130000"/>
              </a:lnSpc>
            </a:pPr>
            <a:r>
              <a:rPr lang="en-CA" altLang="en-US" sz="2800" dirty="0">
                <a:solidFill>
                  <a:srgbClr val="C00000"/>
                </a:solidFill>
              </a:rPr>
              <a:t>Insert questions or measure description</a:t>
            </a:r>
          </a:p>
          <a:p>
            <a:pPr marL="457200" indent="-457200">
              <a:lnSpc>
                <a:spcPct val="130000"/>
              </a:lnSpc>
            </a:pPr>
            <a:r>
              <a:rPr lang="en-CA" altLang="en-US" sz="2800" dirty="0">
                <a:solidFill>
                  <a:srgbClr val="C00000"/>
                </a:solidFill>
              </a:rPr>
              <a:t> </a:t>
            </a:r>
          </a:p>
          <a:p>
            <a:pPr marL="457200" indent="-457200">
              <a:lnSpc>
                <a:spcPct val="130000"/>
              </a:lnSpc>
            </a:pPr>
            <a:r>
              <a:rPr lang="en-CA" altLang="en-US" sz="2800" dirty="0">
                <a:solidFill>
                  <a:srgbClr val="C00000"/>
                </a:solidFill>
              </a:rPr>
              <a:t> </a:t>
            </a:r>
          </a:p>
          <a:p>
            <a:pPr marL="457200" indent="-457200">
              <a:lnSpc>
                <a:spcPct val="130000"/>
              </a:lnSpc>
            </a:pPr>
            <a:r>
              <a:rPr lang="en-CA" altLang="en-US" sz="2800" dirty="0">
                <a:solidFill>
                  <a:srgbClr val="C00000"/>
                </a:solidFill>
              </a:rPr>
              <a:t> </a:t>
            </a:r>
            <a:endParaRPr lang="en-US" altLang="en-US" sz="2800" dirty="0">
              <a:solidFill>
                <a:srgbClr val="C00000"/>
              </a:solidFill>
            </a:endParaRPr>
          </a:p>
          <a:p>
            <a:pPr indent="0">
              <a:buNone/>
            </a:pPr>
            <a:endParaRPr lang="en-CA" dirty="0">
              <a:solidFill>
                <a:schemeClr val="accent6"/>
              </a:solidFill>
            </a:endParaRPr>
          </a:p>
        </p:txBody>
      </p:sp>
      <p:sp>
        <p:nvSpPr>
          <p:cNvPr id="5" name="Text Placeholder 2">
            <a:extLst>
              <a:ext uri="{FF2B5EF4-FFF2-40B4-BE49-F238E27FC236}">
                <a16:creationId xmlns:a16="http://schemas.microsoft.com/office/drawing/2014/main" id="{003E8847-A606-43F7-ACD2-3C6B31246E76}"/>
              </a:ext>
            </a:extLst>
          </p:cNvPr>
          <p:cNvSpPr txBox="1">
            <a:spLocks/>
          </p:cNvSpPr>
          <p:nvPr/>
        </p:nvSpPr>
        <p:spPr>
          <a:xfrm>
            <a:off x="3475303" y="5324475"/>
            <a:ext cx="4525697" cy="1589488"/>
          </a:xfrm>
          <a:prstGeom prst="rect">
            <a:avLst/>
          </a:prstGeom>
        </p:spPr>
        <p:txBody>
          <a:bodyPr vert="horz" lIns="91425" tIns="91425" rIns="91425" bIns="91425" rtlCol="0" anchor="t" anchorCtr="0">
            <a:normAutofit/>
          </a:bodyPr>
          <a:lstStyle>
            <a:lvl1pPr marL="0" lvl="0" indent="-228600" algn="l" defTabSz="914400" rtl="0" eaLnBrk="1" latinLnBrk="0" hangingPunct="1">
              <a:lnSpc>
                <a:spcPct val="90000"/>
              </a:lnSpc>
              <a:spcBef>
                <a:spcPts val="0"/>
              </a:spcBef>
              <a:buFont typeface="Arial" panose="020B0604020202020204" pitchFamily="34" charset="0"/>
              <a:buChar char="•"/>
              <a:defRPr sz="2400" kern="1200">
                <a:solidFill>
                  <a:schemeClr val="tx1">
                    <a:lumMod val="50000"/>
                    <a:lumOff val="50000"/>
                  </a:schemeClr>
                </a:solidFill>
                <a:latin typeface="+mj-lt"/>
                <a:ea typeface="+mn-ea"/>
                <a:cs typeface="+mn-cs"/>
              </a:defRPr>
            </a:lvl1pPr>
            <a:lvl2pPr marL="457200" lvl="1" indent="0" algn="l" defTabSz="914400" rtl="0" eaLnBrk="1" latinLnBrk="0" hangingPunct="1">
              <a:lnSpc>
                <a:spcPct val="90000"/>
              </a:lnSpc>
              <a:spcBef>
                <a:spcPts val="0"/>
              </a:spcBef>
              <a:buFont typeface="Arial" panose="020B0604020202020204" pitchFamily="34" charset="0"/>
              <a:buNone/>
              <a:defRPr sz="2400" kern="1200">
                <a:solidFill>
                  <a:schemeClr val="accent6"/>
                </a:solidFill>
                <a:latin typeface="+mj-lt"/>
                <a:ea typeface="+mn-ea"/>
                <a:cs typeface="+mn-cs"/>
              </a:defRPr>
            </a:lvl2pPr>
            <a:lvl3pPr marL="914400" lvl="2" indent="0" algn="l" defTabSz="914400" rtl="0" eaLnBrk="1" latinLnBrk="0" hangingPunct="1">
              <a:lnSpc>
                <a:spcPct val="90000"/>
              </a:lnSpc>
              <a:spcBef>
                <a:spcPts val="0"/>
              </a:spcBef>
              <a:buFont typeface="Arial" panose="020B0604020202020204" pitchFamily="34" charset="0"/>
              <a:buNone/>
              <a:defRPr sz="2000" kern="1200">
                <a:solidFill>
                  <a:schemeClr val="accent6"/>
                </a:solidFill>
                <a:latin typeface="+mj-lt"/>
                <a:ea typeface="+mn-ea"/>
                <a:cs typeface="+mn-cs"/>
              </a:defRPr>
            </a:lvl3pPr>
            <a:lvl4pPr marL="1371600" lvl="3"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4pPr>
            <a:lvl5pPr marL="1828800" lvl="4"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5pPr>
            <a:lvl6pPr marL="2514600" lvl="5"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lvl="6"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lvl="7"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lvl="8"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indent="0" algn="r">
              <a:lnSpc>
                <a:spcPct val="130000"/>
              </a:lnSpc>
              <a:spcAft>
                <a:spcPts val="1200"/>
              </a:spcAft>
              <a:buNone/>
            </a:pPr>
            <a:r>
              <a:rPr lang="en-CA" altLang="en-US" sz="3600" i="1" dirty="0">
                <a:solidFill>
                  <a:srgbClr val="C00000"/>
                </a:solidFill>
              </a:rPr>
              <a:t>Brief description</a:t>
            </a:r>
            <a:endParaRPr lang="en-CA" altLang="en-US" sz="2800" b="1" i="1" dirty="0">
              <a:solidFill>
                <a:srgbClr val="C00000"/>
              </a:solidFill>
            </a:endParaRPr>
          </a:p>
          <a:p>
            <a:pPr indent="0" algn="r">
              <a:buFont typeface="Arial" panose="020B0604020202020204" pitchFamily="34" charset="0"/>
              <a:buNone/>
            </a:pPr>
            <a:endParaRPr lang="en-CA" dirty="0">
              <a:solidFill>
                <a:schemeClr val="tx1">
                  <a:lumMod val="60000"/>
                  <a:lumOff val="40000"/>
                </a:schemeClr>
              </a:solidFill>
            </a:endParaRPr>
          </a:p>
        </p:txBody>
      </p:sp>
      <p:grpSp>
        <p:nvGrpSpPr>
          <p:cNvPr id="6" name="Group 5">
            <a:extLst>
              <a:ext uri="{FF2B5EF4-FFF2-40B4-BE49-F238E27FC236}">
                <a16:creationId xmlns:a16="http://schemas.microsoft.com/office/drawing/2014/main" id="{F93D76BD-F99D-4BD7-9757-644F5E608D6D}"/>
              </a:ext>
            </a:extLst>
          </p:cNvPr>
          <p:cNvGrpSpPr/>
          <p:nvPr/>
        </p:nvGrpSpPr>
        <p:grpSpPr>
          <a:xfrm>
            <a:off x="473143" y="1496153"/>
            <a:ext cx="5665743" cy="1171718"/>
            <a:chOff x="940797" y="3251660"/>
            <a:chExt cx="5665743" cy="1171718"/>
          </a:xfrm>
        </p:grpSpPr>
        <p:sp>
          <p:nvSpPr>
            <p:cNvPr id="8" name="Rectangle: Rounded Corners 7">
              <a:extLst>
                <a:ext uri="{FF2B5EF4-FFF2-40B4-BE49-F238E27FC236}">
                  <a16:creationId xmlns:a16="http://schemas.microsoft.com/office/drawing/2014/main" id="{E2D1441B-191E-4CA4-910E-0AEFA4F75E65}"/>
                </a:ext>
              </a:extLst>
            </p:cNvPr>
            <p:cNvSpPr/>
            <p:nvPr/>
          </p:nvSpPr>
          <p:spPr>
            <a:xfrm>
              <a:off x="1245140" y="3251660"/>
              <a:ext cx="5361400" cy="1171718"/>
            </a:xfrm>
            <a:prstGeom prst="roundRect">
              <a:avLst/>
            </a:prstGeom>
            <a:solidFill>
              <a:srgbClr val="DCEFD8">
                <a:alpha val="20000"/>
              </a:srgbClr>
            </a:solidFill>
            <a:ln w="19050">
              <a:solidFill>
                <a:srgbClr val="008F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9" name="Group 8">
              <a:extLst>
                <a:ext uri="{FF2B5EF4-FFF2-40B4-BE49-F238E27FC236}">
                  <a16:creationId xmlns:a16="http://schemas.microsoft.com/office/drawing/2014/main" id="{76D00AD9-18B4-46AA-9C61-ED8A031FE6C7}"/>
                </a:ext>
              </a:extLst>
            </p:cNvPr>
            <p:cNvGrpSpPr/>
            <p:nvPr/>
          </p:nvGrpSpPr>
          <p:grpSpPr>
            <a:xfrm>
              <a:off x="1601837" y="3338124"/>
              <a:ext cx="4876586" cy="1005714"/>
              <a:chOff x="1346088" y="3338124"/>
              <a:chExt cx="4485426" cy="1005714"/>
            </a:xfrm>
          </p:grpSpPr>
          <p:sp>
            <p:nvSpPr>
              <p:cNvPr id="11" name="TextBox 10">
                <a:extLst>
                  <a:ext uri="{FF2B5EF4-FFF2-40B4-BE49-F238E27FC236}">
                    <a16:creationId xmlns:a16="http://schemas.microsoft.com/office/drawing/2014/main" id="{3C04F00F-70A4-460B-B919-E8537F6425A3}"/>
                  </a:ext>
                </a:extLst>
              </p:cNvPr>
              <p:cNvSpPr txBox="1"/>
              <p:nvPr/>
            </p:nvSpPr>
            <p:spPr>
              <a:xfrm>
                <a:off x="1346088" y="3338124"/>
                <a:ext cx="4485426" cy="738664"/>
              </a:xfrm>
              <a:prstGeom prst="rect">
                <a:avLst/>
              </a:prstGeom>
              <a:noFill/>
            </p:spPr>
            <p:txBody>
              <a:bodyPr wrap="square" rtlCol="0">
                <a:spAutoFit/>
              </a:bodyPr>
              <a:lstStyle/>
              <a:p>
                <a:r>
                  <a:rPr lang="en-CA" sz="1400" i="1" dirty="0"/>
                  <a:t>Find out more about Tell Them From Me measures by navigating to your </a:t>
                </a:r>
                <a:r>
                  <a:rPr lang="en-CA" sz="1400" i="1" dirty="0">
                    <a:hlinkClick r:id="rId4"/>
                  </a:rPr>
                  <a:t>Interactive Charts </a:t>
                </a:r>
                <a:r>
                  <a:rPr lang="en-CA" sz="1400" i="1" dirty="0"/>
                  <a:t>and clicking on the </a:t>
                </a:r>
                <a:r>
                  <a:rPr lang="en-CA" sz="1400" i="1" dirty="0">
                    <a:hlinkClick r:id="rId5"/>
                  </a:rPr>
                  <a:t>question mark</a:t>
                </a:r>
                <a:r>
                  <a:rPr lang="en-CA" sz="1400" i="1" dirty="0"/>
                  <a:t> to view the details of </a:t>
                </a:r>
                <a:r>
                  <a:rPr lang="en-CA" sz="1400" b="1" i="1" dirty="0"/>
                  <a:t>your</a:t>
                </a:r>
                <a:r>
                  <a:rPr lang="en-CA" sz="1400" i="1" dirty="0"/>
                  <a:t> selected topic.</a:t>
                </a:r>
              </a:p>
            </p:txBody>
          </p:sp>
          <p:sp>
            <p:nvSpPr>
              <p:cNvPr id="12" name="TextBox 11">
                <a:extLst>
                  <a:ext uri="{FF2B5EF4-FFF2-40B4-BE49-F238E27FC236}">
                    <a16:creationId xmlns:a16="http://schemas.microsoft.com/office/drawing/2014/main" id="{A8E7692E-52F6-4F78-9D37-8650812590A4}"/>
                  </a:ext>
                </a:extLst>
              </p:cNvPr>
              <p:cNvSpPr txBox="1"/>
              <p:nvPr/>
            </p:nvSpPr>
            <p:spPr>
              <a:xfrm>
                <a:off x="2694421" y="4082228"/>
                <a:ext cx="1964986" cy="261610"/>
              </a:xfrm>
              <a:prstGeom prst="rect">
                <a:avLst/>
              </a:prstGeom>
              <a:noFill/>
              <a:ln>
                <a:noFill/>
              </a:ln>
            </p:spPr>
            <p:txBody>
              <a:bodyPr wrap="square" rtlCol="0">
                <a:spAutoFit/>
              </a:bodyPr>
              <a:lstStyle/>
              <a:p>
                <a:r>
                  <a:rPr lang="en-CA" sz="1050" i="1" dirty="0"/>
                  <a:t>Hold ctrl and click to open link</a:t>
                </a:r>
              </a:p>
            </p:txBody>
          </p:sp>
          <p:cxnSp>
            <p:nvCxnSpPr>
              <p:cNvPr id="13" name="Straight Arrow Connector 12">
                <a:extLst>
                  <a:ext uri="{FF2B5EF4-FFF2-40B4-BE49-F238E27FC236}">
                    <a16:creationId xmlns:a16="http://schemas.microsoft.com/office/drawing/2014/main" id="{9B190F16-F7AE-4FA4-BA43-7FFDA60CF7F2}"/>
                  </a:ext>
                </a:extLst>
              </p:cNvPr>
              <p:cNvCxnSpPr>
                <a:cxnSpLocks/>
              </p:cNvCxnSpPr>
              <p:nvPr/>
            </p:nvCxnSpPr>
            <p:spPr>
              <a:xfrm flipV="1">
                <a:off x="4299567" y="3876602"/>
                <a:ext cx="175220" cy="220910"/>
              </a:xfrm>
              <a:prstGeom prst="straightConnector1">
                <a:avLst/>
              </a:prstGeom>
              <a:ln>
                <a:solidFill>
                  <a:srgbClr val="008FBE"/>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Oval 9">
              <a:extLst>
                <a:ext uri="{FF2B5EF4-FFF2-40B4-BE49-F238E27FC236}">
                  <a16:creationId xmlns:a16="http://schemas.microsoft.com/office/drawing/2014/main" id="{B695A791-7B51-4C8F-9910-87411259972D}"/>
                </a:ext>
              </a:extLst>
            </p:cNvPr>
            <p:cNvSpPr>
              <a:spLocks noChangeAspect="1"/>
            </p:cNvSpPr>
            <p:nvPr/>
          </p:nvSpPr>
          <p:spPr>
            <a:xfrm>
              <a:off x="940797" y="3533437"/>
              <a:ext cx="608685" cy="608163"/>
            </a:xfrm>
            <a:prstGeom prst="ellipse">
              <a:avLst/>
            </a:prstGeom>
            <a:solidFill>
              <a:srgbClr val="F8FCF7"/>
            </a:solidFill>
            <a:ln>
              <a:solidFill>
                <a:srgbClr val="008F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dirty="0">
                  <a:ln w="0"/>
                  <a:solidFill>
                    <a:srgbClr val="0792C0"/>
                  </a:solidFill>
                  <a:effectLst>
                    <a:outerShdw blurRad="38100" dist="25400" dir="5400000" algn="ctr" rotWithShape="0">
                      <a:srgbClr val="6E747A">
                        <a:alpha val="43000"/>
                      </a:srgbClr>
                    </a:outerShdw>
                  </a:effectLst>
                </a:rPr>
                <a:t>?</a:t>
              </a:r>
              <a:endParaRPr lang="en-CA" sz="5400" dirty="0">
                <a:ln w="0"/>
                <a:solidFill>
                  <a:srgbClr val="0792C0"/>
                </a:solidFill>
                <a:effectLst>
                  <a:outerShdw blurRad="38100" dist="25400" dir="5400000" algn="ctr" rotWithShape="0">
                    <a:srgbClr val="6E747A">
                      <a:alpha val="43000"/>
                    </a:srgbClr>
                  </a:outerShdw>
                </a:effectLst>
              </a:endParaRPr>
            </a:p>
          </p:txBody>
        </p:sp>
      </p:grpSp>
    </p:spTree>
    <p:extLst>
      <p:ext uri="{BB962C8B-B14F-4D97-AF65-F5344CB8AC3E}">
        <p14:creationId xmlns:p14="http://schemas.microsoft.com/office/powerpoint/2010/main" val="2024726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Current analysis</a:t>
            </a:r>
            <a:br>
              <a:rPr lang="en-CA" dirty="0"/>
            </a:br>
            <a:r>
              <a:rPr lang="en-CA" sz="3600" dirty="0">
                <a:solidFill>
                  <a:srgbClr val="9D9FA2"/>
                </a:solidFill>
              </a:rPr>
              <a:t>Students with </a:t>
            </a:r>
            <a:r>
              <a:rPr lang="en-CA" sz="3600" dirty="0">
                <a:solidFill>
                  <a:srgbClr val="C00000"/>
                </a:solidFill>
              </a:rPr>
              <a:t>measure name</a:t>
            </a:r>
          </a:p>
        </p:txBody>
      </p:sp>
      <p:sp>
        <p:nvSpPr>
          <p:cNvPr id="3" name="Text Placeholder 2"/>
          <p:cNvSpPr>
            <a:spLocks noGrp="1"/>
          </p:cNvSpPr>
          <p:nvPr>
            <p:ph type="body" idx="1"/>
          </p:nvPr>
        </p:nvSpPr>
        <p:spPr>
          <a:xfrm>
            <a:off x="6489700" y="1638300"/>
            <a:ext cx="5092700" cy="4064001"/>
          </a:xfrm>
        </p:spPr>
        <p:txBody>
          <a:bodyPr>
            <a:normAutofit/>
          </a:bodyPr>
          <a:lstStyle/>
          <a:p>
            <a:pPr marL="571500" indent="-571500">
              <a:lnSpc>
                <a:spcPct val="120000"/>
              </a:lnSpc>
              <a:spcAft>
                <a:spcPts val="1200"/>
              </a:spcAft>
            </a:pPr>
            <a:r>
              <a:rPr lang="en-CA" altLang="en-US" sz="3000" dirty="0">
                <a:solidFill>
                  <a:srgbClr val="C00000"/>
                </a:solidFill>
              </a:rPr>
              <a:t>Enter summary of results</a:t>
            </a:r>
          </a:p>
          <a:p>
            <a:pPr marL="571500" indent="-571500">
              <a:lnSpc>
                <a:spcPct val="120000"/>
              </a:lnSpc>
              <a:spcAft>
                <a:spcPts val="1200"/>
              </a:spcAft>
            </a:pPr>
            <a:endParaRPr lang="en-CA" altLang="en-US" sz="3000" dirty="0">
              <a:solidFill>
                <a:srgbClr val="C00000"/>
              </a:solidFill>
            </a:endParaRPr>
          </a:p>
          <a:p>
            <a:pPr marL="571500" indent="-571500">
              <a:lnSpc>
                <a:spcPct val="120000"/>
              </a:lnSpc>
              <a:spcAft>
                <a:spcPts val="1200"/>
              </a:spcAft>
            </a:pPr>
            <a:r>
              <a:rPr lang="en-CA" altLang="en-US" sz="3000" dirty="0">
                <a:solidFill>
                  <a:srgbClr val="C00000"/>
                </a:solidFill>
              </a:rPr>
              <a:t>Insert interpretation of results and main takeaways here</a:t>
            </a:r>
          </a:p>
          <a:p>
            <a:pPr indent="0">
              <a:lnSpc>
                <a:spcPct val="130000"/>
              </a:lnSpc>
              <a:spcAft>
                <a:spcPts val="1200"/>
              </a:spcAft>
              <a:buNone/>
            </a:pPr>
            <a:endParaRPr lang="en-CA" altLang="en-US" sz="2800" b="1" i="1" dirty="0">
              <a:solidFill>
                <a:srgbClr val="57A445"/>
              </a:solidFill>
            </a:endParaRPr>
          </a:p>
          <a:p>
            <a:pPr indent="0">
              <a:buNone/>
            </a:pPr>
            <a:endParaRPr lang="en-CA" dirty="0">
              <a:solidFill>
                <a:schemeClr val="accent6"/>
              </a:solidFill>
            </a:endParaRPr>
          </a:p>
        </p:txBody>
      </p:sp>
      <p:sp>
        <p:nvSpPr>
          <p:cNvPr id="5" name="Rectangle 4">
            <a:extLst>
              <a:ext uri="{FF2B5EF4-FFF2-40B4-BE49-F238E27FC236}">
                <a16:creationId xmlns:a16="http://schemas.microsoft.com/office/drawing/2014/main" id="{474A1E90-EF5B-45DC-AE2A-376C7EC1CD86}"/>
              </a:ext>
            </a:extLst>
          </p:cNvPr>
          <p:cNvSpPr/>
          <p:nvPr/>
        </p:nvSpPr>
        <p:spPr>
          <a:xfrm>
            <a:off x="647700" y="5702300"/>
            <a:ext cx="4595208" cy="646331"/>
          </a:xfrm>
          <a:prstGeom prst="rect">
            <a:avLst/>
          </a:prstGeom>
        </p:spPr>
        <p:txBody>
          <a:bodyPr wrap="square">
            <a:spAutoFit/>
          </a:bodyPr>
          <a:lstStyle/>
          <a:p>
            <a:pPr lvl="0">
              <a:buClr>
                <a:srgbClr val="57A445"/>
              </a:buClr>
              <a:buSzPct val="25000"/>
            </a:pPr>
            <a:r>
              <a:rPr lang="en-CA" sz="1800" dirty="0">
                <a:solidFill>
                  <a:srgbClr val="006600"/>
                </a:solidFill>
                <a:latin typeface="Calibri"/>
                <a:ea typeface="Calibri"/>
                <a:cs typeface="Calibri"/>
                <a:sym typeface="Calibri"/>
              </a:rPr>
              <a:t>Green</a:t>
            </a:r>
            <a:r>
              <a:rPr lang="en-CA" sz="1800" dirty="0">
                <a:solidFill>
                  <a:schemeClr val="tx1"/>
                </a:solidFill>
                <a:latin typeface="Calibri"/>
                <a:ea typeface="Calibri"/>
                <a:cs typeface="Calibri"/>
                <a:sym typeface="Calibri"/>
              </a:rPr>
              <a:t> = school</a:t>
            </a:r>
          </a:p>
          <a:p>
            <a:pPr lvl="0">
              <a:buClr>
                <a:srgbClr val="57A445"/>
              </a:buClr>
              <a:buSzPct val="25000"/>
            </a:pPr>
            <a:r>
              <a:rPr lang="en-CA" sz="1800" dirty="0">
                <a:solidFill>
                  <a:srgbClr val="FF0000"/>
                </a:solidFill>
                <a:latin typeface="Calibri"/>
                <a:ea typeface="Calibri"/>
                <a:cs typeface="Calibri"/>
                <a:sym typeface="Calibri"/>
              </a:rPr>
              <a:t>Red </a:t>
            </a:r>
            <a:r>
              <a:rPr lang="en-CA" sz="1800" dirty="0">
                <a:solidFill>
                  <a:schemeClr val="tx1"/>
                </a:solidFill>
                <a:latin typeface="Calibri"/>
                <a:ea typeface="Calibri"/>
                <a:cs typeface="Calibri"/>
                <a:sym typeface="Calibri"/>
              </a:rPr>
              <a:t>= replica line</a:t>
            </a:r>
          </a:p>
        </p:txBody>
      </p:sp>
      <p:sp>
        <p:nvSpPr>
          <p:cNvPr id="4" name="Rectangle 3">
            <a:extLst>
              <a:ext uri="{FF2B5EF4-FFF2-40B4-BE49-F238E27FC236}">
                <a16:creationId xmlns:a16="http://schemas.microsoft.com/office/drawing/2014/main" id="{54711AD0-38CC-4189-A0DE-8C1A81F15E03}"/>
              </a:ext>
            </a:extLst>
          </p:cNvPr>
          <p:cNvSpPr/>
          <p:nvPr/>
        </p:nvSpPr>
        <p:spPr>
          <a:xfrm>
            <a:off x="647700" y="1638300"/>
            <a:ext cx="5537200" cy="4064000"/>
          </a:xfrm>
          <a:prstGeom prst="rect">
            <a:avLst/>
          </a:prstGeom>
          <a:no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C00000"/>
                </a:solidFill>
              </a:rPr>
              <a:t>Insert graph here</a:t>
            </a:r>
          </a:p>
        </p:txBody>
      </p:sp>
    </p:spTree>
    <p:extLst>
      <p:ext uri="{BB962C8B-B14F-4D97-AF65-F5344CB8AC3E}">
        <p14:creationId xmlns:p14="http://schemas.microsoft.com/office/powerpoint/2010/main" val="386395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Get detailed, actionable information:</a:t>
            </a:r>
            <a:br>
              <a:rPr lang="en-CA" dirty="0"/>
            </a:br>
            <a:r>
              <a:rPr lang="en-CA" sz="3600" dirty="0">
                <a:solidFill>
                  <a:srgbClr val="9D9FA2"/>
                </a:solidFill>
              </a:rPr>
              <a:t>Engage your community in the school improvement process</a:t>
            </a:r>
          </a:p>
        </p:txBody>
      </p:sp>
      <p:sp>
        <p:nvSpPr>
          <p:cNvPr id="3" name="Text Placeholder 2"/>
          <p:cNvSpPr>
            <a:spLocks noGrp="1"/>
          </p:cNvSpPr>
          <p:nvPr>
            <p:ph type="body" idx="1"/>
          </p:nvPr>
        </p:nvSpPr>
        <p:spPr>
          <a:xfrm>
            <a:off x="528562" y="1846874"/>
            <a:ext cx="10015614" cy="4453756"/>
          </a:xfrm>
        </p:spPr>
        <p:txBody>
          <a:bodyPr>
            <a:normAutofit fontScale="85000" lnSpcReduction="20000"/>
          </a:bodyPr>
          <a:lstStyle/>
          <a:p>
            <a:pPr indent="0">
              <a:lnSpc>
                <a:spcPct val="128000"/>
              </a:lnSpc>
              <a:buNone/>
            </a:pPr>
            <a:r>
              <a:rPr lang="en-CA" sz="2800" dirty="0">
                <a:solidFill>
                  <a:srgbClr val="008FBE"/>
                </a:solidFill>
              </a:rPr>
              <a:t>This slide deck is for School Coordinators to adapt and show to students before they take the Tell Them From Me survey. It can also be used to present the same information to parents, teachers and other staff.</a:t>
            </a:r>
          </a:p>
          <a:p>
            <a:pPr indent="0">
              <a:lnSpc>
                <a:spcPct val="128000"/>
              </a:lnSpc>
              <a:buNone/>
            </a:pPr>
            <a:endParaRPr lang="en-CA" sz="2800" dirty="0">
              <a:solidFill>
                <a:schemeClr val="accent6"/>
              </a:solidFill>
            </a:endParaRPr>
          </a:p>
          <a:p>
            <a:pPr marL="457200" indent="-457200">
              <a:lnSpc>
                <a:spcPct val="128000"/>
              </a:lnSpc>
            </a:pPr>
            <a:r>
              <a:rPr lang="en-CA" sz="2800" dirty="0">
                <a:solidFill>
                  <a:schemeClr val="accent6"/>
                </a:solidFill>
              </a:rPr>
              <a:t>Slides 4-13 show an example school’s presentation. </a:t>
            </a:r>
          </a:p>
          <a:p>
            <a:pPr indent="0">
              <a:lnSpc>
                <a:spcPct val="128000"/>
              </a:lnSpc>
              <a:buNone/>
            </a:pPr>
            <a:endParaRPr lang="en-CA" sz="2800" dirty="0">
              <a:solidFill>
                <a:schemeClr val="accent6"/>
              </a:solidFill>
            </a:endParaRPr>
          </a:p>
          <a:p>
            <a:pPr marL="457200" indent="-457200">
              <a:lnSpc>
                <a:spcPct val="128000"/>
              </a:lnSpc>
            </a:pPr>
            <a:r>
              <a:rPr lang="en-CA" sz="2800" dirty="0">
                <a:solidFill>
                  <a:schemeClr val="accent6"/>
                </a:solidFill>
              </a:rPr>
              <a:t>Your presentation begins on slide 14. You can input the basic details of your survey implementation and show previous results. </a:t>
            </a:r>
          </a:p>
          <a:p>
            <a:pPr indent="0">
              <a:lnSpc>
                <a:spcPct val="128000"/>
              </a:lnSpc>
              <a:buNone/>
            </a:pPr>
            <a:endParaRPr lang="en-CA" sz="2800" dirty="0">
              <a:solidFill>
                <a:schemeClr val="accent6"/>
              </a:solidFill>
            </a:endParaRPr>
          </a:p>
          <a:p>
            <a:pPr marL="457200" indent="-457200">
              <a:lnSpc>
                <a:spcPct val="128000"/>
              </a:lnSpc>
            </a:pPr>
            <a:r>
              <a:rPr lang="en-CA" sz="2800" dirty="0">
                <a:solidFill>
                  <a:schemeClr val="accent6"/>
                </a:solidFill>
              </a:rPr>
              <a:t>You can modify slides however you like (i.e., add or remove content).</a:t>
            </a:r>
          </a:p>
          <a:p>
            <a:pPr indent="0">
              <a:lnSpc>
                <a:spcPct val="128000"/>
              </a:lnSpc>
              <a:buNone/>
            </a:pPr>
            <a:endParaRPr lang="en-CA" sz="2800" dirty="0">
              <a:solidFill>
                <a:schemeClr val="accent6"/>
              </a:solidFill>
            </a:endParaRPr>
          </a:p>
          <a:p>
            <a:pPr indent="0">
              <a:lnSpc>
                <a:spcPct val="128000"/>
              </a:lnSpc>
              <a:buNone/>
            </a:pPr>
            <a:endParaRPr lang="en-CA" sz="2800" dirty="0">
              <a:solidFill>
                <a:schemeClr val="accent6"/>
              </a:solidFill>
            </a:endParaRPr>
          </a:p>
          <a:p>
            <a:pPr indent="0">
              <a:buNone/>
            </a:pPr>
            <a:endParaRPr lang="en-CA" dirty="0">
              <a:solidFill>
                <a:schemeClr val="accent6"/>
              </a:solidFill>
            </a:endParaRPr>
          </a:p>
        </p:txBody>
      </p:sp>
    </p:spTree>
    <p:extLst>
      <p:ext uri="{BB962C8B-B14F-4D97-AF65-F5344CB8AC3E}">
        <p14:creationId xmlns:p14="http://schemas.microsoft.com/office/powerpoint/2010/main" val="562127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Year-over-year analysis </a:t>
            </a:r>
            <a:br>
              <a:rPr lang="en-CA" dirty="0"/>
            </a:br>
            <a:r>
              <a:rPr lang="en-CA" sz="3600" dirty="0">
                <a:solidFill>
                  <a:srgbClr val="9D9FA2"/>
                </a:solidFill>
              </a:rPr>
              <a:t>Students with </a:t>
            </a:r>
            <a:r>
              <a:rPr lang="en-CA" sz="3600" dirty="0">
                <a:solidFill>
                  <a:srgbClr val="C00000"/>
                </a:solidFill>
              </a:rPr>
              <a:t>measure name</a:t>
            </a:r>
          </a:p>
        </p:txBody>
      </p:sp>
      <p:sp>
        <p:nvSpPr>
          <p:cNvPr id="5" name="Rectangle 4">
            <a:extLst>
              <a:ext uri="{FF2B5EF4-FFF2-40B4-BE49-F238E27FC236}">
                <a16:creationId xmlns:a16="http://schemas.microsoft.com/office/drawing/2014/main" id="{474A1E90-EF5B-45DC-AE2A-376C7EC1CD86}"/>
              </a:ext>
            </a:extLst>
          </p:cNvPr>
          <p:cNvSpPr/>
          <p:nvPr/>
        </p:nvSpPr>
        <p:spPr>
          <a:xfrm>
            <a:off x="647700" y="5702300"/>
            <a:ext cx="4595208" cy="646331"/>
          </a:xfrm>
          <a:prstGeom prst="rect">
            <a:avLst/>
          </a:prstGeom>
        </p:spPr>
        <p:txBody>
          <a:bodyPr wrap="square">
            <a:spAutoFit/>
          </a:bodyPr>
          <a:lstStyle/>
          <a:p>
            <a:pPr lvl="0">
              <a:buClr>
                <a:srgbClr val="57A445"/>
              </a:buClr>
              <a:buSzPct val="25000"/>
            </a:pPr>
            <a:r>
              <a:rPr lang="en-CA" sz="1800" dirty="0">
                <a:solidFill>
                  <a:srgbClr val="006600"/>
                </a:solidFill>
                <a:latin typeface="Calibri"/>
                <a:ea typeface="Calibri"/>
                <a:cs typeface="Calibri"/>
                <a:sym typeface="Calibri"/>
              </a:rPr>
              <a:t>Green</a:t>
            </a:r>
            <a:r>
              <a:rPr lang="en-CA" sz="1800" dirty="0">
                <a:solidFill>
                  <a:schemeClr val="tx1"/>
                </a:solidFill>
                <a:latin typeface="Calibri"/>
                <a:ea typeface="Calibri"/>
                <a:cs typeface="Calibri"/>
                <a:sym typeface="Calibri"/>
              </a:rPr>
              <a:t> = school</a:t>
            </a:r>
          </a:p>
          <a:p>
            <a:pPr lvl="0">
              <a:buClr>
                <a:srgbClr val="57A445"/>
              </a:buClr>
              <a:buSzPct val="25000"/>
            </a:pPr>
            <a:r>
              <a:rPr lang="en-CA" sz="1800" dirty="0">
                <a:solidFill>
                  <a:srgbClr val="FF0000"/>
                </a:solidFill>
                <a:latin typeface="Calibri"/>
                <a:ea typeface="Calibri"/>
                <a:cs typeface="Calibri"/>
                <a:sym typeface="Calibri"/>
              </a:rPr>
              <a:t>Red </a:t>
            </a:r>
            <a:r>
              <a:rPr lang="en-CA" sz="1800" dirty="0">
                <a:solidFill>
                  <a:schemeClr val="tx1"/>
                </a:solidFill>
                <a:latin typeface="Calibri"/>
                <a:ea typeface="Calibri"/>
                <a:cs typeface="Calibri"/>
                <a:sym typeface="Calibri"/>
              </a:rPr>
              <a:t>= replica line</a:t>
            </a:r>
          </a:p>
        </p:txBody>
      </p:sp>
      <p:sp>
        <p:nvSpPr>
          <p:cNvPr id="7" name="Rectangle 6">
            <a:extLst>
              <a:ext uri="{FF2B5EF4-FFF2-40B4-BE49-F238E27FC236}">
                <a16:creationId xmlns:a16="http://schemas.microsoft.com/office/drawing/2014/main" id="{369652F4-9A34-49C9-A76C-847EF30846BA}"/>
              </a:ext>
            </a:extLst>
          </p:cNvPr>
          <p:cNvSpPr/>
          <p:nvPr/>
        </p:nvSpPr>
        <p:spPr>
          <a:xfrm>
            <a:off x="647700" y="1638300"/>
            <a:ext cx="5537200" cy="4064000"/>
          </a:xfrm>
          <a:prstGeom prst="rect">
            <a:avLst/>
          </a:prstGeom>
          <a:no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C00000"/>
                </a:solidFill>
              </a:rPr>
              <a:t>Insert graph here</a:t>
            </a:r>
          </a:p>
        </p:txBody>
      </p:sp>
      <p:sp>
        <p:nvSpPr>
          <p:cNvPr id="9" name="Text Placeholder 2">
            <a:extLst>
              <a:ext uri="{FF2B5EF4-FFF2-40B4-BE49-F238E27FC236}">
                <a16:creationId xmlns:a16="http://schemas.microsoft.com/office/drawing/2014/main" id="{71C2E49C-0102-476E-AF34-E4877397E0C3}"/>
              </a:ext>
            </a:extLst>
          </p:cNvPr>
          <p:cNvSpPr txBox="1">
            <a:spLocks/>
          </p:cNvSpPr>
          <p:nvPr/>
        </p:nvSpPr>
        <p:spPr>
          <a:xfrm>
            <a:off x="6489700" y="1638300"/>
            <a:ext cx="5092700" cy="4064001"/>
          </a:xfrm>
          <a:prstGeom prst="rect">
            <a:avLst/>
          </a:prstGeom>
        </p:spPr>
        <p:txBody>
          <a:bodyPr vert="horz" lIns="91425" tIns="91425" rIns="91425" bIns="91425" rtlCol="0" anchor="t" anchorCtr="0">
            <a:normAutofit/>
          </a:bodyPr>
          <a:lstStyle>
            <a:lvl1pPr marL="0" lvl="0" indent="-228600" algn="l" defTabSz="914400" rtl="0" eaLnBrk="1" latinLnBrk="0" hangingPunct="1">
              <a:lnSpc>
                <a:spcPct val="90000"/>
              </a:lnSpc>
              <a:spcBef>
                <a:spcPts val="0"/>
              </a:spcBef>
              <a:buFont typeface="Arial" panose="020B0604020202020204" pitchFamily="34" charset="0"/>
              <a:buChar char="•"/>
              <a:defRPr sz="2400" kern="1200">
                <a:solidFill>
                  <a:schemeClr val="tx1">
                    <a:lumMod val="50000"/>
                    <a:lumOff val="50000"/>
                  </a:schemeClr>
                </a:solidFill>
                <a:latin typeface="+mj-lt"/>
                <a:ea typeface="+mn-ea"/>
                <a:cs typeface="+mn-cs"/>
              </a:defRPr>
            </a:lvl1pPr>
            <a:lvl2pPr marL="457200" lvl="1" indent="0" algn="l" defTabSz="914400" rtl="0" eaLnBrk="1" latinLnBrk="0" hangingPunct="1">
              <a:lnSpc>
                <a:spcPct val="90000"/>
              </a:lnSpc>
              <a:spcBef>
                <a:spcPts val="0"/>
              </a:spcBef>
              <a:buFont typeface="Arial" panose="020B0604020202020204" pitchFamily="34" charset="0"/>
              <a:buNone/>
              <a:defRPr sz="2400" kern="1200">
                <a:solidFill>
                  <a:schemeClr val="accent6"/>
                </a:solidFill>
                <a:latin typeface="+mj-lt"/>
                <a:ea typeface="+mn-ea"/>
                <a:cs typeface="+mn-cs"/>
              </a:defRPr>
            </a:lvl2pPr>
            <a:lvl3pPr marL="914400" lvl="2" indent="0" algn="l" defTabSz="914400" rtl="0" eaLnBrk="1" latinLnBrk="0" hangingPunct="1">
              <a:lnSpc>
                <a:spcPct val="90000"/>
              </a:lnSpc>
              <a:spcBef>
                <a:spcPts val="0"/>
              </a:spcBef>
              <a:buFont typeface="Arial" panose="020B0604020202020204" pitchFamily="34" charset="0"/>
              <a:buNone/>
              <a:defRPr sz="2000" kern="1200">
                <a:solidFill>
                  <a:schemeClr val="accent6"/>
                </a:solidFill>
                <a:latin typeface="+mj-lt"/>
                <a:ea typeface="+mn-ea"/>
                <a:cs typeface="+mn-cs"/>
              </a:defRPr>
            </a:lvl3pPr>
            <a:lvl4pPr marL="1371600" lvl="3"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4pPr>
            <a:lvl5pPr marL="1828800" lvl="4"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5pPr>
            <a:lvl6pPr marL="2514600" lvl="5"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lvl="6"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lvl="7"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lvl="8"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571500" indent="-571500">
              <a:lnSpc>
                <a:spcPct val="120000"/>
              </a:lnSpc>
              <a:spcAft>
                <a:spcPts val="1200"/>
              </a:spcAft>
            </a:pPr>
            <a:r>
              <a:rPr lang="en-CA" altLang="en-US" sz="3000" dirty="0">
                <a:solidFill>
                  <a:srgbClr val="C00000"/>
                </a:solidFill>
              </a:rPr>
              <a:t>Enter summary of results</a:t>
            </a:r>
          </a:p>
          <a:p>
            <a:pPr marL="571500" indent="-571500">
              <a:lnSpc>
                <a:spcPct val="120000"/>
              </a:lnSpc>
              <a:spcAft>
                <a:spcPts val="1200"/>
              </a:spcAft>
            </a:pPr>
            <a:endParaRPr lang="en-CA" altLang="en-US" sz="3000" dirty="0">
              <a:solidFill>
                <a:srgbClr val="C00000"/>
              </a:solidFill>
            </a:endParaRPr>
          </a:p>
          <a:p>
            <a:pPr marL="571500" indent="-571500">
              <a:lnSpc>
                <a:spcPct val="120000"/>
              </a:lnSpc>
              <a:spcAft>
                <a:spcPts val="1200"/>
              </a:spcAft>
            </a:pPr>
            <a:r>
              <a:rPr lang="en-CA" altLang="en-US" sz="3000" dirty="0">
                <a:solidFill>
                  <a:srgbClr val="C00000"/>
                </a:solidFill>
              </a:rPr>
              <a:t>Insert interpretation of results and main takeaways here</a:t>
            </a:r>
          </a:p>
          <a:p>
            <a:pPr indent="0">
              <a:lnSpc>
                <a:spcPct val="130000"/>
              </a:lnSpc>
              <a:spcAft>
                <a:spcPts val="1200"/>
              </a:spcAft>
              <a:buFont typeface="Arial" panose="020B0604020202020204" pitchFamily="34" charset="0"/>
              <a:buNone/>
            </a:pPr>
            <a:endParaRPr lang="en-CA" altLang="en-US" sz="2800" b="1" i="1" dirty="0">
              <a:solidFill>
                <a:srgbClr val="57A445"/>
              </a:solidFill>
            </a:endParaRPr>
          </a:p>
          <a:p>
            <a:pPr indent="0">
              <a:buFont typeface="Arial" panose="020B0604020202020204" pitchFamily="34" charset="0"/>
              <a:buNone/>
            </a:pPr>
            <a:endParaRPr lang="en-CA" dirty="0">
              <a:solidFill>
                <a:schemeClr val="accent6"/>
              </a:solidFill>
            </a:endParaRPr>
          </a:p>
        </p:txBody>
      </p:sp>
    </p:spTree>
    <p:extLst>
      <p:ext uri="{BB962C8B-B14F-4D97-AF65-F5344CB8AC3E}">
        <p14:creationId xmlns:p14="http://schemas.microsoft.com/office/powerpoint/2010/main" val="3226722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Drill-down analysis</a:t>
            </a:r>
            <a:br>
              <a:rPr lang="en-CA" sz="3600" dirty="0"/>
            </a:br>
            <a:r>
              <a:rPr lang="en-CA" sz="3600" dirty="0">
                <a:solidFill>
                  <a:srgbClr val="9D9FA2"/>
                </a:solidFill>
              </a:rPr>
              <a:t>Students with </a:t>
            </a:r>
            <a:r>
              <a:rPr lang="en-CA" sz="3600" dirty="0">
                <a:solidFill>
                  <a:srgbClr val="C00000"/>
                </a:solidFill>
              </a:rPr>
              <a:t>measure name</a:t>
            </a:r>
          </a:p>
        </p:txBody>
      </p:sp>
      <p:sp>
        <p:nvSpPr>
          <p:cNvPr id="5" name="Rectangle 4">
            <a:extLst>
              <a:ext uri="{FF2B5EF4-FFF2-40B4-BE49-F238E27FC236}">
                <a16:creationId xmlns:a16="http://schemas.microsoft.com/office/drawing/2014/main" id="{474A1E90-EF5B-45DC-AE2A-376C7EC1CD86}"/>
              </a:ext>
            </a:extLst>
          </p:cNvPr>
          <p:cNvSpPr/>
          <p:nvPr/>
        </p:nvSpPr>
        <p:spPr>
          <a:xfrm>
            <a:off x="647700" y="5698122"/>
            <a:ext cx="4595208" cy="646331"/>
          </a:xfrm>
          <a:prstGeom prst="rect">
            <a:avLst/>
          </a:prstGeom>
        </p:spPr>
        <p:txBody>
          <a:bodyPr wrap="square">
            <a:spAutoFit/>
          </a:bodyPr>
          <a:lstStyle/>
          <a:p>
            <a:pPr lvl="0">
              <a:buClr>
                <a:srgbClr val="57A445"/>
              </a:buClr>
              <a:buSzPct val="25000"/>
            </a:pPr>
            <a:r>
              <a:rPr lang="en-CA" sz="1800" dirty="0">
                <a:solidFill>
                  <a:srgbClr val="006600"/>
                </a:solidFill>
                <a:latin typeface="Calibri"/>
                <a:ea typeface="Calibri"/>
                <a:cs typeface="Calibri"/>
                <a:sym typeface="Calibri"/>
              </a:rPr>
              <a:t>Green</a:t>
            </a:r>
            <a:r>
              <a:rPr lang="en-CA" sz="1800" dirty="0">
                <a:solidFill>
                  <a:schemeClr val="tx1"/>
                </a:solidFill>
                <a:latin typeface="Calibri"/>
                <a:ea typeface="Calibri"/>
                <a:cs typeface="Calibri"/>
                <a:sym typeface="Calibri"/>
              </a:rPr>
              <a:t> = school</a:t>
            </a:r>
          </a:p>
          <a:p>
            <a:pPr lvl="0">
              <a:buClr>
                <a:srgbClr val="57A445"/>
              </a:buClr>
              <a:buSzPct val="25000"/>
            </a:pPr>
            <a:r>
              <a:rPr lang="en-CA" sz="1800" dirty="0">
                <a:solidFill>
                  <a:srgbClr val="FF0000"/>
                </a:solidFill>
                <a:latin typeface="Calibri"/>
                <a:ea typeface="Calibri"/>
                <a:cs typeface="Calibri"/>
                <a:sym typeface="Calibri"/>
              </a:rPr>
              <a:t>Red </a:t>
            </a:r>
            <a:r>
              <a:rPr lang="en-CA" sz="1800" dirty="0">
                <a:solidFill>
                  <a:schemeClr val="tx1"/>
                </a:solidFill>
                <a:latin typeface="Calibri"/>
                <a:ea typeface="Calibri"/>
                <a:cs typeface="Calibri"/>
                <a:sym typeface="Calibri"/>
              </a:rPr>
              <a:t>= replica line</a:t>
            </a:r>
          </a:p>
        </p:txBody>
      </p:sp>
      <p:sp>
        <p:nvSpPr>
          <p:cNvPr id="7" name="Rectangle 6">
            <a:extLst>
              <a:ext uri="{FF2B5EF4-FFF2-40B4-BE49-F238E27FC236}">
                <a16:creationId xmlns:a16="http://schemas.microsoft.com/office/drawing/2014/main" id="{2464DE65-FE72-4A9A-A4CE-020C3941B656}"/>
              </a:ext>
            </a:extLst>
          </p:cNvPr>
          <p:cNvSpPr/>
          <p:nvPr/>
        </p:nvSpPr>
        <p:spPr>
          <a:xfrm>
            <a:off x="647700" y="1638300"/>
            <a:ext cx="5537200" cy="4064000"/>
          </a:xfrm>
          <a:prstGeom prst="rect">
            <a:avLst/>
          </a:prstGeom>
          <a:no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C00000"/>
                </a:solidFill>
              </a:rPr>
              <a:t>Insert graph here</a:t>
            </a:r>
          </a:p>
        </p:txBody>
      </p:sp>
      <p:sp>
        <p:nvSpPr>
          <p:cNvPr id="9" name="Text Placeholder 2">
            <a:extLst>
              <a:ext uri="{FF2B5EF4-FFF2-40B4-BE49-F238E27FC236}">
                <a16:creationId xmlns:a16="http://schemas.microsoft.com/office/drawing/2014/main" id="{5B46E753-10A6-4E48-8261-520F1586EFF3}"/>
              </a:ext>
            </a:extLst>
          </p:cNvPr>
          <p:cNvSpPr txBox="1">
            <a:spLocks/>
          </p:cNvSpPr>
          <p:nvPr/>
        </p:nvSpPr>
        <p:spPr>
          <a:xfrm>
            <a:off x="6489700" y="1638300"/>
            <a:ext cx="5092700" cy="4064001"/>
          </a:xfrm>
          <a:prstGeom prst="rect">
            <a:avLst/>
          </a:prstGeom>
        </p:spPr>
        <p:txBody>
          <a:bodyPr vert="horz" lIns="91425" tIns="91425" rIns="91425" bIns="91425" rtlCol="0" anchor="t" anchorCtr="0">
            <a:normAutofit/>
          </a:bodyPr>
          <a:lstStyle>
            <a:lvl1pPr marL="0" lvl="0" indent="-228600" algn="l" defTabSz="914400" rtl="0" eaLnBrk="1" latinLnBrk="0" hangingPunct="1">
              <a:lnSpc>
                <a:spcPct val="90000"/>
              </a:lnSpc>
              <a:spcBef>
                <a:spcPts val="0"/>
              </a:spcBef>
              <a:buFont typeface="Arial" panose="020B0604020202020204" pitchFamily="34" charset="0"/>
              <a:buChar char="•"/>
              <a:defRPr sz="2400" kern="1200">
                <a:solidFill>
                  <a:schemeClr val="tx1">
                    <a:lumMod val="50000"/>
                    <a:lumOff val="50000"/>
                  </a:schemeClr>
                </a:solidFill>
                <a:latin typeface="+mj-lt"/>
                <a:ea typeface="+mn-ea"/>
                <a:cs typeface="+mn-cs"/>
              </a:defRPr>
            </a:lvl1pPr>
            <a:lvl2pPr marL="457200" lvl="1" indent="0" algn="l" defTabSz="914400" rtl="0" eaLnBrk="1" latinLnBrk="0" hangingPunct="1">
              <a:lnSpc>
                <a:spcPct val="90000"/>
              </a:lnSpc>
              <a:spcBef>
                <a:spcPts val="0"/>
              </a:spcBef>
              <a:buFont typeface="Arial" panose="020B0604020202020204" pitchFamily="34" charset="0"/>
              <a:buNone/>
              <a:defRPr sz="2400" kern="1200">
                <a:solidFill>
                  <a:schemeClr val="accent6"/>
                </a:solidFill>
                <a:latin typeface="+mj-lt"/>
                <a:ea typeface="+mn-ea"/>
                <a:cs typeface="+mn-cs"/>
              </a:defRPr>
            </a:lvl2pPr>
            <a:lvl3pPr marL="914400" lvl="2" indent="0" algn="l" defTabSz="914400" rtl="0" eaLnBrk="1" latinLnBrk="0" hangingPunct="1">
              <a:lnSpc>
                <a:spcPct val="90000"/>
              </a:lnSpc>
              <a:spcBef>
                <a:spcPts val="0"/>
              </a:spcBef>
              <a:buFont typeface="Arial" panose="020B0604020202020204" pitchFamily="34" charset="0"/>
              <a:buNone/>
              <a:defRPr sz="2000" kern="1200">
                <a:solidFill>
                  <a:schemeClr val="accent6"/>
                </a:solidFill>
                <a:latin typeface="+mj-lt"/>
                <a:ea typeface="+mn-ea"/>
                <a:cs typeface="+mn-cs"/>
              </a:defRPr>
            </a:lvl3pPr>
            <a:lvl4pPr marL="1371600" lvl="3"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4pPr>
            <a:lvl5pPr marL="1828800" lvl="4"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5pPr>
            <a:lvl6pPr marL="2514600" lvl="5"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lvl="6"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lvl="7"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lvl="8"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571500" indent="-571500">
              <a:lnSpc>
                <a:spcPct val="120000"/>
              </a:lnSpc>
              <a:spcAft>
                <a:spcPts val="1200"/>
              </a:spcAft>
            </a:pPr>
            <a:r>
              <a:rPr lang="en-CA" altLang="en-US" sz="3000" dirty="0">
                <a:solidFill>
                  <a:srgbClr val="C00000"/>
                </a:solidFill>
              </a:rPr>
              <a:t>Enter summary of results</a:t>
            </a:r>
          </a:p>
          <a:p>
            <a:pPr marL="571500" indent="-571500">
              <a:lnSpc>
                <a:spcPct val="120000"/>
              </a:lnSpc>
              <a:spcAft>
                <a:spcPts val="1200"/>
              </a:spcAft>
            </a:pPr>
            <a:endParaRPr lang="en-CA" altLang="en-US" sz="3000" dirty="0">
              <a:solidFill>
                <a:srgbClr val="C00000"/>
              </a:solidFill>
            </a:endParaRPr>
          </a:p>
          <a:p>
            <a:pPr marL="571500" indent="-571500">
              <a:lnSpc>
                <a:spcPct val="120000"/>
              </a:lnSpc>
              <a:spcAft>
                <a:spcPts val="1200"/>
              </a:spcAft>
            </a:pPr>
            <a:r>
              <a:rPr lang="en-CA" altLang="en-US" sz="3000" dirty="0">
                <a:solidFill>
                  <a:srgbClr val="C00000"/>
                </a:solidFill>
              </a:rPr>
              <a:t>Insert interpretation of results and main takeaways here</a:t>
            </a:r>
          </a:p>
          <a:p>
            <a:pPr indent="0">
              <a:lnSpc>
                <a:spcPct val="130000"/>
              </a:lnSpc>
              <a:spcAft>
                <a:spcPts val="1200"/>
              </a:spcAft>
              <a:buFont typeface="Arial" panose="020B0604020202020204" pitchFamily="34" charset="0"/>
              <a:buNone/>
            </a:pPr>
            <a:endParaRPr lang="en-CA" altLang="en-US" sz="2800" b="1" i="1" dirty="0">
              <a:solidFill>
                <a:srgbClr val="57A445"/>
              </a:solidFill>
            </a:endParaRPr>
          </a:p>
          <a:p>
            <a:pPr indent="0">
              <a:buFont typeface="Arial" panose="020B0604020202020204" pitchFamily="34" charset="0"/>
              <a:buNone/>
            </a:pPr>
            <a:endParaRPr lang="en-CA" dirty="0">
              <a:solidFill>
                <a:schemeClr val="accent6"/>
              </a:solidFill>
            </a:endParaRPr>
          </a:p>
        </p:txBody>
      </p:sp>
    </p:spTree>
    <p:extLst>
      <p:ext uri="{BB962C8B-B14F-4D97-AF65-F5344CB8AC3E}">
        <p14:creationId xmlns:p14="http://schemas.microsoft.com/office/powerpoint/2010/main" val="182586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33" y="221673"/>
            <a:ext cx="11109257" cy="983095"/>
          </a:xfrm>
        </p:spPr>
        <p:txBody>
          <a:bodyPr>
            <a:normAutofit/>
          </a:bodyPr>
          <a:lstStyle/>
          <a:p>
            <a:r>
              <a:rPr lang="en-CA" dirty="0"/>
              <a:t>School open-ended question</a:t>
            </a:r>
          </a:p>
        </p:txBody>
      </p:sp>
      <p:sp>
        <p:nvSpPr>
          <p:cNvPr id="3" name="Text Placeholder 2"/>
          <p:cNvSpPr>
            <a:spLocks noGrp="1"/>
          </p:cNvSpPr>
          <p:nvPr>
            <p:ph type="body" idx="1"/>
          </p:nvPr>
        </p:nvSpPr>
        <p:spPr>
          <a:xfrm>
            <a:off x="473143" y="2236800"/>
            <a:ext cx="9068021" cy="2755199"/>
          </a:xfrm>
        </p:spPr>
        <p:txBody>
          <a:bodyPr>
            <a:normAutofit/>
          </a:bodyPr>
          <a:lstStyle/>
          <a:p>
            <a:pPr indent="0">
              <a:lnSpc>
                <a:spcPct val="120000"/>
              </a:lnSpc>
              <a:spcAft>
                <a:spcPts val="1200"/>
              </a:spcAft>
              <a:buNone/>
            </a:pPr>
            <a:r>
              <a:rPr lang="en-CA" altLang="en-US" sz="3200" dirty="0">
                <a:solidFill>
                  <a:srgbClr val="008FBE"/>
                </a:solidFill>
              </a:rPr>
              <a:t>On last year’s survey, we asked: </a:t>
            </a:r>
          </a:p>
          <a:p>
            <a:pPr indent="0">
              <a:lnSpc>
                <a:spcPct val="120000"/>
              </a:lnSpc>
              <a:spcAft>
                <a:spcPts val="1200"/>
              </a:spcAft>
              <a:buNone/>
            </a:pPr>
            <a:endParaRPr lang="en-CA" altLang="en-US" sz="2800" dirty="0">
              <a:solidFill>
                <a:srgbClr val="9D9FA2"/>
              </a:solidFill>
            </a:endParaRPr>
          </a:p>
          <a:p>
            <a:pPr indent="0">
              <a:lnSpc>
                <a:spcPct val="120000"/>
              </a:lnSpc>
              <a:spcAft>
                <a:spcPts val="1200"/>
              </a:spcAft>
              <a:buNone/>
            </a:pPr>
            <a:r>
              <a:rPr lang="en-CA" altLang="en-US" sz="2800" i="1" dirty="0">
                <a:solidFill>
                  <a:srgbClr val="C00000"/>
                </a:solidFill>
              </a:rPr>
              <a:t>Insert your open-ended question here.</a:t>
            </a:r>
          </a:p>
          <a:p>
            <a:pPr indent="0">
              <a:buNone/>
            </a:pPr>
            <a:endParaRPr lang="en-CA" dirty="0">
              <a:solidFill>
                <a:schemeClr val="accent6"/>
              </a:solidFill>
            </a:endParaRPr>
          </a:p>
        </p:txBody>
      </p:sp>
    </p:spTree>
    <p:extLst>
      <p:ext uri="{BB962C8B-B14F-4D97-AF65-F5344CB8AC3E}">
        <p14:creationId xmlns:p14="http://schemas.microsoft.com/office/powerpoint/2010/main" val="262762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solidFill>
                  <a:srgbClr val="C00000"/>
                </a:solidFill>
              </a:rPr>
              <a:t>Insert topic here</a:t>
            </a:r>
          </a:p>
        </p:txBody>
      </p:sp>
      <p:sp>
        <p:nvSpPr>
          <p:cNvPr id="3" name="Text Placeholder 2"/>
          <p:cNvSpPr>
            <a:spLocks noGrp="1"/>
          </p:cNvSpPr>
          <p:nvPr>
            <p:ph type="body" idx="1"/>
          </p:nvPr>
        </p:nvSpPr>
        <p:spPr>
          <a:xfrm>
            <a:off x="583979" y="2121601"/>
            <a:ext cx="7937721" cy="4114099"/>
          </a:xfrm>
        </p:spPr>
        <p:txBody>
          <a:bodyPr>
            <a:normAutofit/>
          </a:bodyPr>
          <a:lstStyle/>
          <a:p>
            <a:pPr indent="0">
              <a:lnSpc>
                <a:spcPct val="120000"/>
              </a:lnSpc>
              <a:spcAft>
                <a:spcPts val="1200"/>
              </a:spcAft>
              <a:buNone/>
            </a:pPr>
            <a:r>
              <a:rPr lang="en-CA" altLang="en-US" sz="3200" b="1" dirty="0">
                <a:solidFill>
                  <a:srgbClr val="008FBE"/>
                </a:solidFill>
              </a:rPr>
              <a:t>You said: </a:t>
            </a:r>
            <a:r>
              <a:rPr lang="en-CA" altLang="en-US" sz="3200" i="1" dirty="0">
                <a:solidFill>
                  <a:srgbClr val="008FBE"/>
                </a:solidFill>
              </a:rPr>
              <a:t>“Insert student responses here.”</a:t>
            </a:r>
            <a:br>
              <a:rPr lang="en-CA" altLang="en-US" sz="3200" dirty="0">
                <a:solidFill>
                  <a:srgbClr val="9D9FA2"/>
                </a:solidFill>
              </a:rPr>
            </a:br>
            <a:endParaRPr lang="en-CA" altLang="en-US" sz="3200" dirty="0">
              <a:solidFill>
                <a:srgbClr val="9D9FA2"/>
              </a:solidFill>
            </a:endParaRPr>
          </a:p>
          <a:p>
            <a:pPr indent="0">
              <a:lnSpc>
                <a:spcPct val="120000"/>
              </a:lnSpc>
              <a:spcAft>
                <a:spcPts val="1200"/>
              </a:spcAft>
              <a:buNone/>
            </a:pPr>
            <a:r>
              <a:rPr lang="en-CA" altLang="en-US" sz="3200" b="1" dirty="0">
                <a:solidFill>
                  <a:schemeClr val="tx1">
                    <a:lumMod val="60000"/>
                    <a:lumOff val="40000"/>
                  </a:schemeClr>
                </a:solidFill>
              </a:rPr>
              <a:t>We say: </a:t>
            </a:r>
            <a:r>
              <a:rPr lang="en-CA" altLang="en-US" sz="3200" dirty="0">
                <a:solidFill>
                  <a:schemeClr val="tx1">
                    <a:lumMod val="60000"/>
                    <a:lumOff val="40000"/>
                  </a:schemeClr>
                </a:solidFill>
              </a:rPr>
              <a:t>“</a:t>
            </a:r>
            <a:r>
              <a:rPr lang="en-CA" altLang="en-US" sz="3200" i="1" dirty="0">
                <a:solidFill>
                  <a:schemeClr val="tx1">
                    <a:lumMod val="60000"/>
                    <a:lumOff val="40000"/>
                  </a:schemeClr>
                </a:solidFill>
              </a:rPr>
              <a:t>Insert your response to student feedback here.” </a:t>
            </a:r>
            <a:br>
              <a:rPr lang="en-CA" altLang="en-US" sz="3200" i="1" dirty="0">
                <a:solidFill>
                  <a:schemeClr val="tx1">
                    <a:lumMod val="60000"/>
                    <a:lumOff val="40000"/>
                  </a:schemeClr>
                </a:solidFill>
              </a:rPr>
            </a:br>
            <a:endParaRPr lang="en-CA" dirty="0">
              <a:solidFill>
                <a:srgbClr val="9D9FA2"/>
              </a:solidFill>
            </a:endParaRPr>
          </a:p>
        </p:txBody>
      </p:sp>
    </p:spTree>
    <p:extLst>
      <p:ext uri="{BB962C8B-B14F-4D97-AF65-F5344CB8AC3E}">
        <p14:creationId xmlns:p14="http://schemas.microsoft.com/office/powerpoint/2010/main" val="3810818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t>School open-ended questions</a:t>
            </a:r>
          </a:p>
        </p:txBody>
      </p:sp>
      <p:sp>
        <p:nvSpPr>
          <p:cNvPr id="3" name="Text Placeholder 2"/>
          <p:cNvSpPr>
            <a:spLocks noGrp="1"/>
          </p:cNvSpPr>
          <p:nvPr>
            <p:ph type="body" idx="1"/>
          </p:nvPr>
        </p:nvSpPr>
        <p:spPr>
          <a:xfrm>
            <a:off x="583979" y="2121601"/>
            <a:ext cx="7937721" cy="4114099"/>
          </a:xfrm>
        </p:spPr>
        <p:txBody>
          <a:bodyPr>
            <a:normAutofit/>
          </a:bodyPr>
          <a:lstStyle/>
          <a:p>
            <a:pPr indent="0">
              <a:lnSpc>
                <a:spcPct val="120000"/>
              </a:lnSpc>
              <a:spcAft>
                <a:spcPts val="1200"/>
              </a:spcAft>
              <a:buNone/>
            </a:pPr>
            <a:r>
              <a:rPr lang="en-CA" altLang="en-US" sz="3200" dirty="0">
                <a:solidFill>
                  <a:srgbClr val="008FBE"/>
                </a:solidFill>
              </a:rPr>
              <a:t>On this year’s survey, we will ask: </a:t>
            </a:r>
          </a:p>
          <a:p>
            <a:pPr indent="0">
              <a:lnSpc>
                <a:spcPct val="120000"/>
              </a:lnSpc>
              <a:spcAft>
                <a:spcPts val="1200"/>
              </a:spcAft>
              <a:buNone/>
            </a:pPr>
            <a:endParaRPr lang="en-CA" altLang="en-US" sz="3200" b="1" dirty="0">
              <a:solidFill>
                <a:srgbClr val="008FBE"/>
              </a:solidFill>
            </a:endParaRPr>
          </a:p>
          <a:p>
            <a:pPr indent="0">
              <a:lnSpc>
                <a:spcPct val="120000"/>
              </a:lnSpc>
              <a:spcAft>
                <a:spcPts val="1200"/>
              </a:spcAft>
              <a:buNone/>
            </a:pPr>
            <a:r>
              <a:rPr lang="en-CA" altLang="en-US" sz="2800" i="1" dirty="0">
                <a:solidFill>
                  <a:srgbClr val="C00000"/>
                </a:solidFill>
              </a:rPr>
              <a:t>Insert text here.</a:t>
            </a:r>
          </a:p>
        </p:txBody>
      </p:sp>
    </p:spTree>
    <p:extLst>
      <p:ext uri="{BB962C8B-B14F-4D97-AF65-F5344CB8AC3E}">
        <p14:creationId xmlns:p14="http://schemas.microsoft.com/office/powerpoint/2010/main" val="1608834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7DBF-8847-418E-B53A-4F08A144B50B}"/>
              </a:ext>
            </a:extLst>
          </p:cNvPr>
          <p:cNvSpPr>
            <a:spLocks noGrp="1"/>
          </p:cNvSpPr>
          <p:nvPr>
            <p:ph type="title"/>
          </p:nvPr>
        </p:nvSpPr>
        <p:spPr>
          <a:xfrm>
            <a:off x="850557" y="1724368"/>
            <a:ext cx="10515600" cy="3882105"/>
          </a:xfrm>
        </p:spPr>
        <p:txBody>
          <a:bodyPr>
            <a:normAutofit/>
          </a:bodyPr>
          <a:lstStyle/>
          <a:p>
            <a:r>
              <a:rPr lang="en-CA" sz="2800" dirty="0">
                <a:solidFill>
                  <a:srgbClr val="626262"/>
                </a:solidFill>
              </a:rPr>
              <a:t>Have suggestions or need advice on this resources? Contact Tell Them From Me via </a:t>
            </a:r>
            <a:r>
              <a:rPr lang="en-CA" sz="2800" dirty="0">
                <a:solidFill>
                  <a:srgbClr val="626262"/>
                </a:solidFill>
                <a:hlinkClick r:id="rId2"/>
              </a:rPr>
              <a:t>support@thelearningbar.com</a:t>
            </a:r>
            <a:r>
              <a:rPr lang="en-CA" sz="2800" dirty="0">
                <a:solidFill>
                  <a:srgbClr val="626262"/>
                </a:solidFill>
              </a:rPr>
              <a:t> </a:t>
            </a:r>
            <a:br>
              <a:rPr lang="en-US" sz="2800" dirty="0"/>
            </a:br>
            <a:endParaRPr lang="en-AU" sz="2800" dirty="0"/>
          </a:p>
        </p:txBody>
      </p:sp>
      <p:pic>
        <p:nvPicPr>
          <p:cNvPr id="3" name="Picture 2">
            <a:extLst>
              <a:ext uri="{FF2B5EF4-FFF2-40B4-BE49-F238E27FC236}">
                <a16:creationId xmlns:a16="http://schemas.microsoft.com/office/drawing/2014/main" id="{94C7E160-9B7C-4D97-973D-757E9E24CD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721" y="1793943"/>
            <a:ext cx="5052074" cy="737618"/>
          </a:xfrm>
          <a:prstGeom prst="rect">
            <a:avLst/>
          </a:prstGeom>
        </p:spPr>
      </p:pic>
      <p:pic>
        <p:nvPicPr>
          <p:cNvPr id="4" name="Shape 192">
            <a:extLst>
              <a:ext uri="{FF2B5EF4-FFF2-40B4-BE49-F238E27FC236}">
                <a16:creationId xmlns:a16="http://schemas.microsoft.com/office/drawing/2014/main" id="{6BAB250B-A8BE-471C-B09B-D72B634E9D0E}"/>
              </a:ext>
            </a:extLst>
          </p:cNvPr>
          <p:cNvPicPr preferRelativeResize="0">
            <a:picLocks/>
          </p:cNvPicPr>
          <p:nvPr/>
        </p:nvPicPr>
        <p:blipFill rotWithShape="1">
          <a:blip r:embed="rId4">
            <a:alphaModFix/>
          </a:blip>
          <a:srcRect/>
          <a:stretch/>
        </p:blipFill>
        <p:spPr>
          <a:xfrm>
            <a:off x="9199562" y="5870575"/>
            <a:ext cx="2697162" cy="584200"/>
          </a:xfrm>
          <a:prstGeom prst="rect">
            <a:avLst/>
          </a:prstGeom>
          <a:noFill/>
          <a:ln>
            <a:noFill/>
          </a:ln>
        </p:spPr>
      </p:pic>
    </p:spTree>
    <p:extLst>
      <p:ext uri="{BB962C8B-B14F-4D97-AF65-F5344CB8AC3E}">
        <p14:creationId xmlns:p14="http://schemas.microsoft.com/office/powerpoint/2010/main" val="146299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t>Outline of slide deck contents</a:t>
            </a:r>
            <a:endParaRPr lang="en-CA" sz="3600" dirty="0">
              <a:solidFill>
                <a:srgbClr val="9D9FA2"/>
              </a:solidFill>
            </a:endParaRPr>
          </a:p>
        </p:txBody>
      </p:sp>
      <p:sp>
        <p:nvSpPr>
          <p:cNvPr id="3" name="Text Placeholder 2"/>
          <p:cNvSpPr>
            <a:spLocks noGrp="1"/>
          </p:cNvSpPr>
          <p:nvPr>
            <p:ph type="body" idx="1"/>
          </p:nvPr>
        </p:nvSpPr>
        <p:spPr>
          <a:xfrm>
            <a:off x="583979" y="1724026"/>
            <a:ext cx="11275512" cy="4838700"/>
          </a:xfrm>
        </p:spPr>
        <p:txBody>
          <a:bodyPr>
            <a:normAutofit fontScale="62500" lnSpcReduction="20000"/>
          </a:bodyPr>
          <a:lstStyle/>
          <a:p>
            <a:pPr marL="514350" indent="-514350">
              <a:lnSpc>
                <a:spcPct val="130000"/>
              </a:lnSpc>
              <a:buFont typeface="+mj-lt"/>
              <a:buAutoNum type="arabicPeriod"/>
            </a:pPr>
            <a:r>
              <a:rPr lang="en-CA" sz="2600" dirty="0">
                <a:solidFill>
                  <a:srgbClr val="008FBE"/>
                </a:solidFill>
              </a:rPr>
              <a:t>Survey Details</a:t>
            </a:r>
          </a:p>
          <a:p>
            <a:pPr lvl="1">
              <a:lnSpc>
                <a:spcPct val="130000"/>
              </a:lnSpc>
            </a:pPr>
            <a:r>
              <a:rPr lang="en-CA" dirty="0"/>
              <a:t>	Survey plan, dates, length of survey</a:t>
            </a:r>
            <a:br>
              <a:rPr lang="en-CA" dirty="0"/>
            </a:br>
            <a:endParaRPr lang="en-CA" dirty="0"/>
          </a:p>
          <a:p>
            <a:pPr indent="0">
              <a:lnSpc>
                <a:spcPct val="130000"/>
              </a:lnSpc>
              <a:buNone/>
              <a:tabLst>
                <a:tab pos="444500" algn="l"/>
              </a:tabLst>
            </a:pPr>
            <a:r>
              <a:rPr lang="en-CA" sz="2600" dirty="0">
                <a:solidFill>
                  <a:srgbClr val="008FBE"/>
                </a:solidFill>
              </a:rPr>
              <a:t>2.	Tell Them From Me Introduction</a:t>
            </a:r>
          </a:p>
          <a:p>
            <a:pPr lvl="1">
              <a:lnSpc>
                <a:spcPct val="130000"/>
              </a:lnSpc>
            </a:pPr>
            <a:r>
              <a:rPr lang="en-CA" dirty="0"/>
              <a:t>	What is this survey for?</a:t>
            </a:r>
            <a:br>
              <a:rPr lang="en-CA" dirty="0"/>
            </a:br>
            <a:endParaRPr lang="en-CA" dirty="0"/>
          </a:p>
          <a:p>
            <a:pPr indent="0">
              <a:lnSpc>
                <a:spcPct val="130000"/>
              </a:lnSpc>
              <a:buNone/>
              <a:tabLst>
                <a:tab pos="444500" algn="l"/>
              </a:tabLst>
            </a:pPr>
            <a:r>
              <a:rPr lang="en-CA" sz="2600" dirty="0">
                <a:solidFill>
                  <a:srgbClr val="008FBE"/>
                </a:solidFill>
              </a:rPr>
              <a:t>3.	Graph Results</a:t>
            </a:r>
          </a:p>
          <a:p>
            <a:pPr lvl="1">
              <a:lnSpc>
                <a:spcPct val="130000"/>
              </a:lnSpc>
            </a:pPr>
            <a:r>
              <a:rPr lang="en-CA" dirty="0"/>
              <a:t>	What do we do with your answers?</a:t>
            </a:r>
          </a:p>
          <a:p>
            <a:pPr lvl="1">
              <a:lnSpc>
                <a:spcPct val="130000"/>
              </a:lnSpc>
            </a:pPr>
            <a:r>
              <a:rPr lang="en-CA" dirty="0"/>
              <a:t>	Example of specific results </a:t>
            </a:r>
            <a:r>
              <a:rPr lang="en-CA" i="1" dirty="0"/>
              <a:t>(with optional in-depth analysis slides)</a:t>
            </a:r>
          </a:p>
          <a:p>
            <a:pPr indent="0">
              <a:lnSpc>
                <a:spcPct val="130000"/>
              </a:lnSpc>
              <a:buNone/>
            </a:pPr>
            <a:endParaRPr lang="en-CA" sz="2600" dirty="0">
              <a:solidFill>
                <a:srgbClr val="008FBE"/>
              </a:solidFill>
            </a:endParaRPr>
          </a:p>
          <a:p>
            <a:pPr indent="0">
              <a:lnSpc>
                <a:spcPct val="130000"/>
              </a:lnSpc>
              <a:buNone/>
              <a:tabLst>
                <a:tab pos="444500" algn="l"/>
              </a:tabLst>
            </a:pPr>
            <a:r>
              <a:rPr lang="en-CA" sz="2600" dirty="0">
                <a:solidFill>
                  <a:srgbClr val="008FBE"/>
                </a:solidFill>
              </a:rPr>
              <a:t>4.	Open-Ended Question Responses </a:t>
            </a:r>
          </a:p>
          <a:p>
            <a:pPr lvl="1">
              <a:lnSpc>
                <a:spcPct val="130000"/>
              </a:lnSpc>
            </a:pPr>
            <a:r>
              <a:rPr lang="en-CA" dirty="0"/>
              <a:t>	1 “We asked” slide</a:t>
            </a:r>
          </a:p>
          <a:p>
            <a:pPr lvl="1">
              <a:lnSpc>
                <a:spcPct val="130000"/>
              </a:lnSpc>
            </a:pPr>
            <a:r>
              <a:rPr lang="en-CA" dirty="0"/>
              <a:t>	1 “You said / We say” slide</a:t>
            </a:r>
            <a:br>
              <a:rPr lang="en-CA" i="1" dirty="0"/>
            </a:br>
            <a:endParaRPr lang="en-CA" i="1" dirty="0"/>
          </a:p>
          <a:p>
            <a:pPr indent="0">
              <a:lnSpc>
                <a:spcPct val="130000"/>
              </a:lnSpc>
              <a:buNone/>
              <a:tabLst>
                <a:tab pos="444500" algn="l"/>
              </a:tabLst>
            </a:pPr>
            <a:r>
              <a:rPr lang="en-CA" sz="2600" dirty="0">
                <a:solidFill>
                  <a:srgbClr val="008FBE"/>
                </a:solidFill>
              </a:rPr>
              <a:t>5.	Upcoming Open-Ended Questions</a:t>
            </a:r>
          </a:p>
          <a:p>
            <a:pPr lvl="1">
              <a:lnSpc>
                <a:spcPct val="130000"/>
              </a:lnSpc>
            </a:pPr>
            <a:r>
              <a:rPr lang="en-CA" dirty="0"/>
              <a:t>	Give your students time to reflect on your question(s) in advance of the survey, leading to more thoughtful responses!</a:t>
            </a:r>
          </a:p>
          <a:p>
            <a:pPr indent="0">
              <a:buNone/>
            </a:pPr>
            <a:endParaRPr lang="en-CA" dirty="0">
              <a:solidFill>
                <a:schemeClr val="accent6"/>
              </a:solidFill>
            </a:endParaRPr>
          </a:p>
        </p:txBody>
      </p:sp>
    </p:spTree>
    <p:extLst>
      <p:ext uri="{BB962C8B-B14F-4D97-AF65-F5344CB8AC3E}">
        <p14:creationId xmlns:p14="http://schemas.microsoft.com/office/powerpoint/2010/main" val="24199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7DBF-8847-418E-B53A-4F08A144B50B}"/>
              </a:ext>
            </a:extLst>
          </p:cNvPr>
          <p:cNvSpPr>
            <a:spLocks noGrp="1"/>
          </p:cNvSpPr>
          <p:nvPr>
            <p:ph type="title"/>
          </p:nvPr>
        </p:nvSpPr>
        <p:spPr>
          <a:xfrm>
            <a:off x="850557" y="1724368"/>
            <a:ext cx="10515600" cy="3882105"/>
          </a:xfrm>
        </p:spPr>
        <p:txBody>
          <a:bodyPr/>
          <a:lstStyle/>
          <a:p>
            <a:r>
              <a:rPr lang="en-CA" dirty="0"/>
              <a:t>Example School</a:t>
            </a:r>
            <a:br>
              <a:rPr lang="en-US" dirty="0"/>
            </a:br>
            <a:endParaRPr lang="en-AU" dirty="0"/>
          </a:p>
        </p:txBody>
      </p:sp>
      <p:pic>
        <p:nvPicPr>
          <p:cNvPr id="3" name="Picture 2">
            <a:extLst>
              <a:ext uri="{FF2B5EF4-FFF2-40B4-BE49-F238E27FC236}">
                <a16:creationId xmlns:a16="http://schemas.microsoft.com/office/drawing/2014/main" id="{94C7E160-9B7C-4D97-973D-757E9E24CD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011" y="2301943"/>
            <a:ext cx="5052074" cy="737618"/>
          </a:xfrm>
          <a:prstGeom prst="rect">
            <a:avLst/>
          </a:prstGeom>
        </p:spPr>
      </p:pic>
      <p:pic>
        <p:nvPicPr>
          <p:cNvPr id="4" name="Shape 192">
            <a:extLst>
              <a:ext uri="{FF2B5EF4-FFF2-40B4-BE49-F238E27FC236}">
                <a16:creationId xmlns:a16="http://schemas.microsoft.com/office/drawing/2014/main" id="{6BAB250B-A8BE-471C-B09B-D72B634E9D0E}"/>
              </a:ext>
            </a:extLst>
          </p:cNvPr>
          <p:cNvPicPr preferRelativeResize="0">
            <a:picLocks/>
          </p:cNvPicPr>
          <p:nvPr/>
        </p:nvPicPr>
        <p:blipFill rotWithShape="1">
          <a:blip r:embed="rId3">
            <a:alphaModFix/>
          </a:blip>
          <a:srcRect/>
          <a:stretch/>
        </p:blipFill>
        <p:spPr>
          <a:xfrm>
            <a:off x="9199562" y="5870575"/>
            <a:ext cx="2697162" cy="584200"/>
          </a:xfrm>
          <a:prstGeom prst="rect">
            <a:avLst/>
          </a:prstGeom>
          <a:noFill/>
          <a:ln>
            <a:noFill/>
          </a:ln>
        </p:spPr>
      </p:pic>
    </p:spTree>
    <p:extLst>
      <p:ext uri="{BB962C8B-B14F-4D97-AF65-F5344CB8AC3E}">
        <p14:creationId xmlns:p14="http://schemas.microsoft.com/office/powerpoint/2010/main" val="220186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t>The Tell Them From Me Student Survey </a:t>
            </a:r>
            <a:endParaRPr lang="en-CA" sz="3600" dirty="0">
              <a:solidFill>
                <a:srgbClr val="9D9FA2"/>
              </a:solidFill>
            </a:endParaRPr>
          </a:p>
        </p:txBody>
      </p:sp>
      <p:sp>
        <p:nvSpPr>
          <p:cNvPr id="3" name="Text Placeholder 2"/>
          <p:cNvSpPr>
            <a:spLocks noGrp="1"/>
          </p:cNvSpPr>
          <p:nvPr>
            <p:ph type="body" idx="1"/>
          </p:nvPr>
        </p:nvSpPr>
        <p:spPr>
          <a:xfrm>
            <a:off x="574454" y="2007301"/>
            <a:ext cx="11275512" cy="4736399"/>
          </a:xfrm>
        </p:spPr>
        <p:txBody>
          <a:bodyPr>
            <a:normAutofit fontScale="70000" lnSpcReduction="20000"/>
          </a:bodyPr>
          <a:lstStyle/>
          <a:p>
            <a:pPr marL="514350" indent="-514350">
              <a:lnSpc>
                <a:spcPct val="130000"/>
              </a:lnSpc>
              <a:buFont typeface="+mj-lt"/>
              <a:buAutoNum type="arabicPeriod"/>
            </a:pPr>
            <a:r>
              <a:rPr lang="en-CA" sz="2900" dirty="0">
                <a:solidFill>
                  <a:srgbClr val="008FBE"/>
                </a:solidFill>
              </a:rPr>
              <a:t>Survey plan</a:t>
            </a:r>
            <a:br>
              <a:rPr lang="en-CA" sz="2600" dirty="0">
                <a:solidFill>
                  <a:srgbClr val="626262"/>
                </a:solidFill>
              </a:rPr>
            </a:br>
            <a:r>
              <a:rPr lang="en-CA" sz="2600" dirty="0">
                <a:solidFill>
                  <a:srgbClr val="626262"/>
                </a:solidFill>
              </a:rPr>
              <a:t>Surveys will be done in each English class. We’ll use the labs and mobile carts. The usernames will be given to each English teacher in an envelope. (Students can select a username from the envelope. This shows students that their survey use is anonymous.) If students are absent, they can take the survey on our designated make-up date. </a:t>
            </a:r>
          </a:p>
          <a:p>
            <a:pPr marL="514350" indent="-514350">
              <a:lnSpc>
                <a:spcPct val="130000"/>
              </a:lnSpc>
              <a:buFont typeface="+mj-lt"/>
              <a:buAutoNum type="arabicPeriod"/>
            </a:pPr>
            <a:endParaRPr lang="en-CA" sz="2600" dirty="0">
              <a:solidFill>
                <a:srgbClr val="008FBE"/>
              </a:solidFill>
            </a:endParaRPr>
          </a:p>
          <a:p>
            <a:pPr marL="514350" indent="-514350">
              <a:lnSpc>
                <a:spcPct val="130000"/>
              </a:lnSpc>
              <a:buFont typeface="+mj-lt"/>
              <a:buAutoNum type="arabicPeriod"/>
            </a:pPr>
            <a:r>
              <a:rPr lang="en-CA" sz="2900" dirty="0">
                <a:solidFill>
                  <a:srgbClr val="008FBE"/>
                </a:solidFill>
              </a:rPr>
              <a:t>When</a:t>
            </a:r>
            <a:br>
              <a:rPr lang="en-CA" sz="2600" dirty="0">
                <a:solidFill>
                  <a:srgbClr val="008FBE"/>
                </a:solidFill>
              </a:rPr>
            </a:br>
            <a:r>
              <a:rPr lang="en-CA" sz="2600" dirty="0">
                <a:solidFill>
                  <a:srgbClr val="626262"/>
                </a:solidFill>
              </a:rPr>
              <a:t>Monday, March 20 – Thursday, March 23</a:t>
            </a:r>
          </a:p>
          <a:p>
            <a:pPr marL="514350" indent="-514350">
              <a:lnSpc>
                <a:spcPct val="130000"/>
              </a:lnSpc>
              <a:buFont typeface="+mj-lt"/>
              <a:buAutoNum type="arabicPeriod"/>
            </a:pPr>
            <a:endParaRPr lang="en-CA" sz="2600" dirty="0">
              <a:solidFill>
                <a:srgbClr val="008FBE"/>
              </a:solidFill>
            </a:endParaRPr>
          </a:p>
          <a:p>
            <a:pPr marL="514350" indent="-514350">
              <a:lnSpc>
                <a:spcPct val="130000"/>
              </a:lnSpc>
              <a:buFont typeface="+mj-lt"/>
              <a:buAutoNum type="arabicPeriod"/>
            </a:pPr>
            <a:r>
              <a:rPr lang="en-CA" sz="2900" dirty="0">
                <a:solidFill>
                  <a:srgbClr val="008FBE"/>
                </a:solidFill>
              </a:rPr>
              <a:t>Survey duration</a:t>
            </a:r>
            <a:br>
              <a:rPr lang="en-CA" sz="2600" dirty="0">
                <a:solidFill>
                  <a:srgbClr val="008FBE"/>
                </a:solidFill>
              </a:rPr>
            </a:br>
            <a:r>
              <a:rPr lang="en-CA" sz="2600" dirty="0">
                <a:solidFill>
                  <a:srgbClr val="626262"/>
                </a:solidFill>
              </a:rPr>
              <a:t>One period (40 minutes)</a:t>
            </a:r>
            <a:br>
              <a:rPr lang="en-CA" sz="2600" dirty="0">
                <a:solidFill>
                  <a:srgbClr val="008FBE"/>
                </a:solidFill>
              </a:rPr>
            </a:br>
            <a:endParaRPr lang="en-CA" sz="2600" dirty="0">
              <a:solidFill>
                <a:srgbClr val="008FBE"/>
              </a:solidFill>
            </a:endParaRPr>
          </a:p>
          <a:p>
            <a:pPr marL="514350" indent="-514350">
              <a:lnSpc>
                <a:spcPct val="130000"/>
              </a:lnSpc>
              <a:buFont typeface="+mj-lt"/>
              <a:buAutoNum type="arabicPeriod"/>
            </a:pPr>
            <a:r>
              <a:rPr lang="en-CA" sz="2900" dirty="0">
                <a:solidFill>
                  <a:srgbClr val="008FBE"/>
                </a:solidFill>
              </a:rPr>
              <a:t>Why we are surveying</a:t>
            </a:r>
            <a:br>
              <a:rPr lang="en-CA" sz="2600" dirty="0">
                <a:solidFill>
                  <a:srgbClr val="008FBE"/>
                </a:solidFill>
              </a:rPr>
            </a:br>
            <a:r>
              <a:rPr lang="en-CA" sz="2600" dirty="0">
                <a:solidFill>
                  <a:srgbClr val="626262"/>
                </a:solidFill>
              </a:rPr>
              <a:t>School improvement goal, region initiative, student voice – extra curricular, events, etc.</a:t>
            </a:r>
          </a:p>
        </p:txBody>
      </p:sp>
    </p:spTree>
    <p:extLst>
      <p:ext uri="{BB962C8B-B14F-4D97-AF65-F5344CB8AC3E}">
        <p14:creationId xmlns:p14="http://schemas.microsoft.com/office/powerpoint/2010/main" val="372267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a:bodyPr>
          <a:lstStyle/>
          <a:p>
            <a:r>
              <a:rPr lang="en-CA" dirty="0"/>
              <a:t>What is the survey for?</a:t>
            </a:r>
            <a:endParaRPr lang="en-CA" sz="3600" dirty="0">
              <a:solidFill>
                <a:srgbClr val="9D9FA2"/>
              </a:solidFill>
            </a:endParaRPr>
          </a:p>
        </p:txBody>
      </p:sp>
      <p:sp>
        <p:nvSpPr>
          <p:cNvPr id="3" name="Text Placeholder 2"/>
          <p:cNvSpPr>
            <a:spLocks noGrp="1"/>
          </p:cNvSpPr>
          <p:nvPr>
            <p:ph type="body" idx="1"/>
          </p:nvPr>
        </p:nvSpPr>
        <p:spPr>
          <a:xfrm>
            <a:off x="583980" y="2121601"/>
            <a:ext cx="6287875" cy="4253799"/>
          </a:xfrm>
        </p:spPr>
        <p:txBody>
          <a:bodyPr>
            <a:normAutofit/>
          </a:bodyPr>
          <a:lstStyle/>
          <a:p>
            <a:pPr indent="0">
              <a:spcAft>
                <a:spcPts val="1200"/>
              </a:spcAft>
              <a:buNone/>
            </a:pPr>
            <a:r>
              <a:rPr lang="en-US" altLang="en-US" sz="2800" dirty="0">
                <a:solidFill>
                  <a:srgbClr val="4D4D4D"/>
                </a:solidFill>
              </a:rPr>
              <a:t>It is </a:t>
            </a:r>
            <a:r>
              <a:rPr lang="en-US" altLang="en-US" sz="2800" b="1" i="1" dirty="0">
                <a:solidFill>
                  <a:srgbClr val="0792C0"/>
                </a:solidFill>
              </a:rPr>
              <a:t>not</a:t>
            </a:r>
            <a:r>
              <a:rPr lang="en-US" altLang="en-US" sz="2800" dirty="0">
                <a:solidFill>
                  <a:srgbClr val="4D4D4D"/>
                </a:solidFill>
              </a:rPr>
              <a:t> a test.</a:t>
            </a:r>
          </a:p>
          <a:p>
            <a:pPr indent="0">
              <a:spcAft>
                <a:spcPts val="1200"/>
              </a:spcAft>
              <a:buNone/>
            </a:pPr>
            <a:endParaRPr lang="en-US" altLang="en-US" sz="2800" dirty="0">
              <a:solidFill>
                <a:srgbClr val="4D4D4D"/>
              </a:solidFill>
            </a:endParaRPr>
          </a:p>
          <a:p>
            <a:pPr indent="0">
              <a:spcAft>
                <a:spcPts val="1200"/>
              </a:spcAft>
              <a:buNone/>
            </a:pPr>
            <a:r>
              <a:rPr lang="en-US" altLang="en-US" sz="2800" dirty="0">
                <a:solidFill>
                  <a:srgbClr val="4D4D4D"/>
                </a:solidFill>
              </a:rPr>
              <a:t>Your answers to the questions help your teachers and principal learn more about your life at school. </a:t>
            </a:r>
          </a:p>
          <a:p>
            <a:pPr marL="266700" indent="-266700">
              <a:spcAft>
                <a:spcPts val="1200"/>
              </a:spcAft>
            </a:pPr>
            <a:endParaRPr lang="en-US" altLang="en-US" sz="2800" dirty="0">
              <a:solidFill>
                <a:srgbClr val="4D4D4D"/>
              </a:solidFill>
            </a:endParaRPr>
          </a:p>
          <a:p>
            <a:pPr indent="0">
              <a:spcAft>
                <a:spcPts val="1200"/>
              </a:spcAft>
              <a:buNone/>
            </a:pPr>
            <a:r>
              <a:rPr lang="en-US" altLang="en-US" sz="2800" dirty="0">
                <a:solidFill>
                  <a:srgbClr val="4D4D4D"/>
                </a:solidFill>
              </a:rPr>
              <a:t>Your answers can bring changes to the school.</a:t>
            </a:r>
          </a:p>
          <a:p>
            <a:pPr indent="0">
              <a:buNone/>
            </a:pPr>
            <a:endParaRPr lang="en-CA" dirty="0">
              <a:solidFill>
                <a:schemeClr val="accent6"/>
              </a:solidFill>
            </a:endParaRPr>
          </a:p>
        </p:txBody>
      </p:sp>
      <p:pic>
        <p:nvPicPr>
          <p:cNvPr id="6" name="Shape 97">
            <a:extLst>
              <a:ext uri="{FF2B5EF4-FFF2-40B4-BE49-F238E27FC236}">
                <a16:creationId xmlns:a16="http://schemas.microsoft.com/office/drawing/2014/main" id="{5ECDB7CA-BE90-4564-83D6-6A7742A017B8}"/>
              </a:ext>
            </a:extLst>
          </p:cNvPr>
          <p:cNvPicPr preferRelativeResize="0"/>
          <p:nvPr/>
        </p:nvPicPr>
        <p:blipFill rotWithShape="1">
          <a:blip r:embed="rId3">
            <a:alphaModFix/>
          </a:blip>
          <a:srcRect/>
          <a:stretch/>
        </p:blipFill>
        <p:spPr>
          <a:xfrm>
            <a:off x="7342764" y="2621251"/>
            <a:ext cx="4430712" cy="2955925"/>
          </a:xfrm>
          <a:prstGeom prst="rect">
            <a:avLst/>
          </a:prstGeom>
          <a:solidFill>
            <a:srgbClr val="ECECEC"/>
          </a:solidFill>
          <a:ln w="88900" cap="sq" cmpd="sng">
            <a:solidFill>
              <a:srgbClr val="FFFFFF"/>
            </a:solidFill>
            <a:prstDash val="solid"/>
            <a:miter lim="800000"/>
            <a:headEnd type="none" w="med" len="med"/>
            <a:tailEnd type="none" w="med" len="med"/>
          </a:ln>
          <a:effectLst>
            <a:outerShdw blurRad="55000" dist="18000" dir="5400000" algn="tl" rotWithShape="0">
              <a:srgbClr val="000000">
                <a:alpha val="40000"/>
              </a:srgbClr>
            </a:outerShdw>
          </a:effectLst>
        </p:spPr>
      </p:pic>
    </p:spTree>
    <p:extLst>
      <p:ext uri="{BB962C8B-B14F-4D97-AF65-F5344CB8AC3E}">
        <p14:creationId xmlns:p14="http://schemas.microsoft.com/office/powerpoint/2010/main" val="425894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FEC1EA-6694-4739-80D6-5CE4DA73B4ED}"/>
              </a:ext>
            </a:extLst>
          </p:cNvPr>
          <p:cNvPicPr>
            <a:picLocks noChangeAspect="1"/>
          </p:cNvPicPr>
          <p:nvPr/>
        </p:nvPicPr>
        <p:blipFill>
          <a:blip r:embed="rId3"/>
          <a:stretch>
            <a:fillRect/>
          </a:stretch>
        </p:blipFill>
        <p:spPr>
          <a:xfrm>
            <a:off x="6981825" y="1896828"/>
            <a:ext cx="5210175" cy="4856398"/>
          </a:xfrm>
          <a:prstGeom prst="rect">
            <a:avLst/>
          </a:prstGeom>
        </p:spPr>
      </p:pic>
      <p:sp>
        <p:nvSpPr>
          <p:cNvPr id="2" name="Title 1"/>
          <p:cNvSpPr>
            <a:spLocks noGrp="1"/>
          </p:cNvSpPr>
          <p:nvPr>
            <p:ph type="title"/>
          </p:nvPr>
        </p:nvSpPr>
        <p:spPr>
          <a:xfrm>
            <a:off x="473143" y="274650"/>
            <a:ext cx="11109257" cy="1143000"/>
          </a:xfrm>
        </p:spPr>
        <p:txBody>
          <a:bodyPr>
            <a:normAutofit/>
          </a:bodyPr>
          <a:lstStyle/>
          <a:p>
            <a:r>
              <a:rPr lang="en-CA" dirty="0"/>
              <a:t>Who sees my answers?</a:t>
            </a:r>
            <a:endParaRPr lang="en-CA" sz="3600" dirty="0">
              <a:solidFill>
                <a:srgbClr val="9D9FA2"/>
              </a:solidFill>
            </a:endParaRPr>
          </a:p>
        </p:txBody>
      </p:sp>
      <p:sp>
        <p:nvSpPr>
          <p:cNvPr id="3" name="Text Placeholder 2"/>
          <p:cNvSpPr>
            <a:spLocks noGrp="1"/>
          </p:cNvSpPr>
          <p:nvPr>
            <p:ph type="body" idx="1"/>
          </p:nvPr>
        </p:nvSpPr>
        <p:spPr>
          <a:xfrm>
            <a:off x="583979" y="2121601"/>
            <a:ext cx="9487121" cy="4253799"/>
          </a:xfrm>
        </p:spPr>
        <p:txBody>
          <a:bodyPr>
            <a:normAutofit/>
          </a:bodyPr>
          <a:lstStyle/>
          <a:p>
            <a:pPr indent="0">
              <a:buNone/>
            </a:pPr>
            <a:r>
              <a:rPr lang="en-CA" dirty="0">
                <a:solidFill>
                  <a:schemeClr val="accent6"/>
                </a:solidFill>
              </a:rPr>
              <a:t>The survey is </a:t>
            </a:r>
            <a:r>
              <a:rPr lang="en-US" altLang="en-US" sz="3200" b="1" i="1" dirty="0">
                <a:solidFill>
                  <a:srgbClr val="008FBE"/>
                </a:solidFill>
              </a:rPr>
              <a:t>confidential.</a:t>
            </a:r>
            <a:br>
              <a:rPr lang="en-US" altLang="en-US" sz="1600" b="1" i="1" dirty="0">
                <a:solidFill>
                  <a:srgbClr val="57A445"/>
                </a:solidFill>
              </a:rPr>
            </a:br>
            <a:endParaRPr lang="en-CA" dirty="0">
              <a:solidFill>
                <a:schemeClr val="accent6"/>
              </a:solidFill>
            </a:endParaRPr>
          </a:p>
        </p:txBody>
      </p:sp>
    </p:spTree>
    <p:extLst>
      <p:ext uri="{BB962C8B-B14F-4D97-AF65-F5344CB8AC3E}">
        <p14:creationId xmlns:p14="http://schemas.microsoft.com/office/powerpoint/2010/main" val="142499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D3E11F-7D6E-4DB3-9EAE-7C9F1EEA9F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5735" y="1266825"/>
            <a:ext cx="5866265" cy="3910843"/>
          </a:xfrm>
          <a:prstGeom prst="rect">
            <a:avLst/>
          </a:prstGeom>
          <a:noFill/>
        </p:spPr>
      </p:pic>
      <p:sp>
        <p:nvSpPr>
          <p:cNvPr id="2" name="Title 1"/>
          <p:cNvSpPr>
            <a:spLocks noGrp="1"/>
          </p:cNvSpPr>
          <p:nvPr>
            <p:ph type="title"/>
          </p:nvPr>
        </p:nvSpPr>
        <p:spPr>
          <a:xfrm>
            <a:off x="473143" y="322275"/>
            <a:ext cx="11109257" cy="1143000"/>
          </a:xfrm>
        </p:spPr>
        <p:txBody>
          <a:bodyPr>
            <a:normAutofit fontScale="90000"/>
          </a:bodyPr>
          <a:lstStyle/>
          <a:p>
            <a:r>
              <a:rPr lang="en-CA" dirty="0"/>
              <a:t>What do we do with your answers?</a:t>
            </a:r>
            <a:br>
              <a:rPr lang="en-CA" dirty="0"/>
            </a:br>
            <a:r>
              <a:rPr lang="en-CA" altLang="en-US" sz="3600" i="1" dirty="0">
                <a:solidFill>
                  <a:srgbClr val="9D9FA2"/>
                </a:solidFill>
              </a:rPr>
              <a:t>Make our school a better place</a:t>
            </a:r>
            <a:endParaRPr lang="en-CA" sz="3600" dirty="0">
              <a:solidFill>
                <a:srgbClr val="9D9FA2"/>
              </a:solidFill>
            </a:endParaRPr>
          </a:p>
        </p:txBody>
      </p:sp>
      <p:sp>
        <p:nvSpPr>
          <p:cNvPr id="3" name="Text Placeholder 2"/>
          <p:cNvSpPr>
            <a:spLocks noGrp="1"/>
          </p:cNvSpPr>
          <p:nvPr>
            <p:ph type="body" idx="1"/>
          </p:nvPr>
        </p:nvSpPr>
        <p:spPr>
          <a:xfrm>
            <a:off x="584268" y="1784350"/>
            <a:ext cx="6070821" cy="3282950"/>
          </a:xfrm>
        </p:spPr>
        <p:txBody>
          <a:bodyPr>
            <a:normAutofit fontScale="70000" lnSpcReduction="20000"/>
          </a:bodyPr>
          <a:lstStyle/>
          <a:p>
            <a:pPr indent="0">
              <a:lnSpc>
                <a:spcPct val="130000"/>
              </a:lnSpc>
              <a:spcAft>
                <a:spcPts val="1200"/>
              </a:spcAft>
              <a:buNone/>
            </a:pPr>
            <a:r>
              <a:rPr lang="en-CA" altLang="en-US" sz="3300" dirty="0">
                <a:solidFill>
                  <a:srgbClr val="626262"/>
                </a:solidFill>
              </a:rPr>
              <a:t>We’ll use a set of questions, </a:t>
            </a:r>
            <a:r>
              <a:rPr lang="en-CA" altLang="en-US" sz="3300" dirty="0">
                <a:solidFill>
                  <a:srgbClr val="008FBE"/>
                </a:solidFill>
              </a:rPr>
              <a:t>‘sense of belonging’</a:t>
            </a:r>
            <a:r>
              <a:rPr lang="en-CA" altLang="en-US" sz="3300" dirty="0">
                <a:solidFill>
                  <a:srgbClr val="9D9FA2"/>
                </a:solidFill>
              </a:rPr>
              <a:t>,</a:t>
            </a:r>
            <a:r>
              <a:rPr lang="en-CA" altLang="en-US" sz="3300" dirty="0">
                <a:solidFill>
                  <a:srgbClr val="008FBE"/>
                </a:solidFill>
              </a:rPr>
              <a:t> </a:t>
            </a:r>
            <a:r>
              <a:rPr lang="en-CA" altLang="en-US" sz="3300" dirty="0">
                <a:solidFill>
                  <a:srgbClr val="626262"/>
                </a:solidFill>
              </a:rPr>
              <a:t>to show you how we use your information.</a:t>
            </a:r>
          </a:p>
          <a:p>
            <a:pPr indent="0">
              <a:lnSpc>
                <a:spcPct val="130000"/>
              </a:lnSpc>
              <a:spcAft>
                <a:spcPts val="600"/>
              </a:spcAft>
              <a:buNone/>
            </a:pPr>
            <a:endParaRPr lang="en-CA" altLang="en-US" sz="2800" b="1" i="1" dirty="0">
              <a:solidFill>
                <a:srgbClr val="626262"/>
              </a:solidFill>
            </a:endParaRPr>
          </a:p>
          <a:p>
            <a:pPr marL="457200" indent="-457200">
              <a:lnSpc>
                <a:spcPct val="130000"/>
              </a:lnSpc>
            </a:pPr>
            <a:r>
              <a:rPr lang="en-CA" altLang="en-US" sz="2800" i="1" dirty="0">
                <a:solidFill>
                  <a:srgbClr val="626262"/>
                </a:solidFill>
              </a:rPr>
              <a:t>I make friends easily at school.</a:t>
            </a:r>
            <a:r>
              <a:rPr lang="en-US" altLang="en-US" sz="2800" i="1" dirty="0">
                <a:solidFill>
                  <a:srgbClr val="626262"/>
                </a:solidFill>
              </a:rPr>
              <a:t> </a:t>
            </a:r>
          </a:p>
          <a:p>
            <a:pPr marL="457200" indent="-457200">
              <a:lnSpc>
                <a:spcPct val="130000"/>
              </a:lnSpc>
            </a:pPr>
            <a:r>
              <a:rPr lang="en-CA" altLang="en-US" sz="2800" i="1" dirty="0">
                <a:solidFill>
                  <a:srgbClr val="626262"/>
                </a:solidFill>
              </a:rPr>
              <a:t>I feel accepted for who I am.</a:t>
            </a:r>
            <a:endParaRPr lang="en-US" altLang="en-US" sz="2800" i="1" dirty="0">
              <a:solidFill>
                <a:srgbClr val="626262"/>
              </a:solidFill>
            </a:endParaRPr>
          </a:p>
          <a:p>
            <a:pPr marL="457200" indent="-457200">
              <a:lnSpc>
                <a:spcPct val="130000"/>
              </a:lnSpc>
            </a:pPr>
            <a:r>
              <a:rPr lang="en-CA" altLang="en-US" sz="2800" i="1" dirty="0">
                <a:solidFill>
                  <a:srgbClr val="626262"/>
                </a:solidFill>
              </a:rPr>
              <a:t>School is a place where I feel like I belong.</a:t>
            </a:r>
            <a:r>
              <a:rPr lang="en-US" altLang="en-US" sz="2800" i="1" dirty="0">
                <a:solidFill>
                  <a:srgbClr val="626262"/>
                </a:solidFill>
              </a:rPr>
              <a:t> </a:t>
            </a:r>
          </a:p>
          <a:p>
            <a:pPr marL="457200" indent="-457200">
              <a:lnSpc>
                <a:spcPct val="130000"/>
              </a:lnSpc>
            </a:pPr>
            <a:r>
              <a:rPr lang="en-CA" altLang="en-US" sz="2800" i="1" dirty="0">
                <a:solidFill>
                  <a:srgbClr val="626262"/>
                </a:solidFill>
              </a:rPr>
              <a:t>I feel accepted by other kids my age.</a:t>
            </a:r>
            <a:endParaRPr lang="en-US" altLang="en-US" sz="2800" i="1" dirty="0">
              <a:solidFill>
                <a:srgbClr val="626262"/>
              </a:solidFill>
            </a:endParaRPr>
          </a:p>
          <a:p>
            <a:pPr indent="0">
              <a:lnSpc>
                <a:spcPct val="130000"/>
              </a:lnSpc>
              <a:spcAft>
                <a:spcPts val="1200"/>
              </a:spcAft>
              <a:buNone/>
            </a:pPr>
            <a:endParaRPr lang="en-CA" altLang="en-US" sz="2800" b="1" i="1" dirty="0">
              <a:solidFill>
                <a:srgbClr val="57A445"/>
              </a:solidFill>
            </a:endParaRPr>
          </a:p>
          <a:p>
            <a:pPr indent="0">
              <a:buNone/>
            </a:pPr>
            <a:endParaRPr lang="en-CA" dirty="0">
              <a:solidFill>
                <a:schemeClr val="accent6"/>
              </a:solidFill>
            </a:endParaRPr>
          </a:p>
        </p:txBody>
      </p:sp>
      <p:sp>
        <p:nvSpPr>
          <p:cNvPr id="5" name="Text Placeholder 2">
            <a:extLst>
              <a:ext uri="{FF2B5EF4-FFF2-40B4-BE49-F238E27FC236}">
                <a16:creationId xmlns:a16="http://schemas.microsoft.com/office/drawing/2014/main" id="{003E8847-A606-43F7-ACD2-3C6B31246E76}"/>
              </a:ext>
            </a:extLst>
          </p:cNvPr>
          <p:cNvSpPr txBox="1">
            <a:spLocks/>
          </p:cNvSpPr>
          <p:nvPr/>
        </p:nvSpPr>
        <p:spPr>
          <a:xfrm>
            <a:off x="3475303" y="5067300"/>
            <a:ext cx="4525697" cy="1589488"/>
          </a:xfrm>
          <a:prstGeom prst="rect">
            <a:avLst/>
          </a:prstGeom>
        </p:spPr>
        <p:txBody>
          <a:bodyPr vert="horz" lIns="91425" tIns="91425" rIns="91425" bIns="91425" rtlCol="0" anchor="t" anchorCtr="0">
            <a:normAutofit fontScale="92500" lnSpcReduction="10000"/>
          </a:bodyPr>
          <a:lstStyle>
            <a:lvl1pPr marL="0" lvl="0" indent="-228600" algn="l" defTabSz="914400" rtl="0" eaLnBrk="1" latinLnBrk="0" hangingPunct="1">
              <a:lnSpc>
                <a:spcPct val="90000"/>
              </a:lnSpc>
              <a:spcBef>
                <a:spcPts val="0"/>
              </a:spcBef>
              <a:buFont typeface="Arial" panose="020B0604020202020204" pitchFamily="34" charset="0"/>
              <a:buChar char="•"/>
              <a:defRPr sz="2400" kern="1200">
                <a:solidFill>
                  <a:schemeClr val="tx1">
                    <a:lumMod val="50000"/>
                    <a:lumOff val="50000"/>
                  </a:schemeClr>
                </a:solidFill>
                <a:latin typeface="+mj-lt"/>
                <a:ea typeface="+mn-ea"/>
                <a:cs typeface="+mn-cs"/>
              </a:defRPr>
            </a:lvl1pPr>
            <a:lvl2pPr marL="457200" lvl="1" indent="0" algn="l" defTabSz="914400" rtl="0" eaLnBrk="1" latinLnBrk="0" hangingPunct="1">
              <a:lnSpc>
                <a:spcPct val="90000"/>
              </a:lnSpc>
              <a:spcBef>
                <a:spcPts val="0"/>
              </a:spcBef>
              <a:buFont typeface="Arial" panose="020B0604020202020204" pitchFamily="34" charset="0"/>
              <a:buNone/>
              <a:defRPr sz="2400" kern="1200">
                <a:solidFill>
                  <a:schemeClr val="accent6"/>
                </a:solidFill>
                <a:latin typeface="+mj-lt"/>
                <a:ea typeface="+mn-ea"/>
                <a:cs typeface="+mn-cs"/>
              </a:defRPr>
            </a:lvl2pPr>
            <a:lvl3pPr marL="914400" lvl="2" indent="0" algn="l" defTabSz="914400" rtl="0" eaLnBrk="1" latinLnBrk="0" hangingPunct="1">
              <a:lnSpc>
                <a:spcPct val="90000"/>
              </a:lnSpc>
              <a:spcBef>
                <a:spcPts val="0"/>
              </a:spcBef>
              <a:buFont typeface="Arial" panose="020B0604020202020204" pitchFamily="34" charset="0"/>
              <a:buNone/>
              <a:defRPr sz="2000" kern="1200">
                <a:solidFill>
                  <a:schemeClr val="accent6"/>
                </a:solidFill>
                <a:latin typeface="+mj-lt"/>
                <a:ea typeface="+mn-ea"/>
                <a:cs typeface="+mn-cs"/>
              </a:defRPr>
            </a:lvl3pPr>
            <a:lvl4pPr marL="1371600" lvl="3"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4pPr>
            <a:lvl5pPr marL="1828800" lvl="4" indent="0" algn="l" defTabSz="914400" rtl="0" eaLnBrk="1" latinLnBrk="0" hangingPunct="1">
              <a:lnSpc>
                <a:spcPct val="90000"/>
              </a:lnSpc>
              <a:spcBef>
                <a:spcPts val="0"/>
              </a:spcBef>
              <a:buFont typeface="Arial" panose="020B0604020202020204" pitchFamily="34" charset="0"/>
              <a:buNone/>
              <a:defRPr sz="1800" kern="1200">
                <a:solidFill>
                  <a:schemeClr val="accent6"/>
                </a:solidFill>
                <a:latin typeface="+mj-lt"/>
                <a:ea typeface="+mn-ea"/>
                <a:cs typeface="+mn-cs"/>
              </a:defRPr>
            </a:lvl5pPr>
            <a:lvl6pPr marL="2514600" lvl="5"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lvl="6"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lvl="7"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lvl="8"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indent="0" algn="r">
              <a:lnSpc>
                <a:spcPct val="130000"/>
              </a:lnSpc>
              <a:spcAft>
                <a:spcPts val="1200"/>
              </a:spcAft>
              <a:buFont typeface="Arial" panose="020B0604020202020204" pitchFamily="34" charset="0"/>
              <a:buNone/>
            </a:pPr>
            <a:r>
              <a:rPr lang="en-CA" altLang="en-US" sz="3600" i="1" dirty="0">
                <a:solidFill>
                  <a:srgbClr val="9D9FA2"/>
                </a:solidFill>
              </a:rPr>
              <a:t>How happy and accepted do you feel at school?</a:t>
            </a:r>
          </a:p>
          <a:p>
            <a:pPr indent="0" algn="r">
              <a:lnSpc>
                <a:spcPct val="130000"/>
              </a:lnSpc>
              <a:spcAft>
                <a:spcPts val="1200"/>
              </a:spcAft>
              <a:buFont typeface="Arial" panose="020B0604020202020204" pitchFamily="34" charset="0"/>
              <a:buNone/>
            </a:pPr>
            <a:endParaRPr lang="en-CA" altLang="en-US" sz="2800" b="1" i="1" dirty="0">
              <a:solidFill>
                <a:schemeClr val="tx1">
                  <a:lumMod val="60000"/>
                  <a:lumOff val="40000"/>
                </a:schemeClr>
              </a:solidFill>
            </a:endParaRPr>
          </a:p>
          <a:p>
            <a:pPr indent="0" algn="r">
              <a:buFont typeface="Arial" panose="020B0604020202020204" pitchFamily="34" charset="0"/>
              <a:buNone/>
            </a:pPr>
            <a:endParaRPr lang="en-CA" dirty="0">
              <a:solidFill>
                <a:schemeClr val="tx1">
                  <a:lumMod val="60000"/>
                  <a:lumOff val="40000"/>
                </a:schemeClr>
              </a:solidFill>
            </a:endParaRPr>
          </a:p>
        </p:txBody>
      </p:sp>
    </p:spTree>
    <p:extLst>
      <p:ext uri="{BB962C8B-B14F-4D97-AF65-F5344CB8AC3E}">
        <p14:creationId xmlns:p14="http://schemas.microsoft.com/office/powerpoint/2010/main" val="316570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3" y="274650"/>
            <a:ext cx="11109257" cy="1143000"/>
          </a:xfrm>
        </p:spPr>
        <p:txBody>
          <a:bodyPr>
            <a:normAutofit fontScale="90000"/>
          </a:bodyPr>
          <a:lstStyle/>
          <a:p>
            <a:r>
              <a:rPr lang="en-CA" dirty="0"/>
              <a:t>Current analysis</a:t>
            </a:r>
            <a:br>
              <a:rPr lang="en-CA" dirty="0"/>
            </a:br>
            <a:r>
              <a:rPr lang="en-CA" sz="3600" dirty="0">
                <a:solidFill>
                  <a:srgbClr val="9D9FA2"/>
                </a:solidFill>
              </a:rPr>
              <a:t>Students with a positive sense of belonging</a:t>
            </a:r>
          </a:p>
        </p:txBody>
      </p:sp>
      <p:sp>
        <p:nvSpPr>
          <p:cNvPr id="3" name="Text Placeholder 2"/>
          <p:cNvSpPr>
            <a:spLocks noGrp="1"/>
          </p:cNvSpPr>
          <p:nvPr>
            <p:ph type="body" idx="1"/>
          </p:nvPr>
        </p:nvSpPr>
        <p:spPr>
          <a:xfrm>
            <a:off x="6489700" y="1786524"/>
            <a:ext cx="5092700" cy="4051299"/>
          </a:xfrm>
        </p:spPr>
        <p:txBody>
          <a:bodyPr>
            <a:normAutofit fontScale="77500" lnSpcReduction="20000"/>
          </a:bodyPr>
          <a:lstStyle/>
          <a:p>
            <a:pPr marL="571500" indent="-571500">
              <a:lnSpc>
                <a:spcPct val="130000"/>
              </a:lnSpc>
              <a:spcAft>
                <a:spcPts val="1200"/>
              </a:spcAft>
              <a:buClr>
                <a:srgbClr val="626262"/>
              </a:buClr>
            </a:pPr>
            <a:r>
              <a:rPr lang="en-CA" altLang="en-US" sz="3000" dirty="0">
                <a:solidFill>
                  <a:srgbClr val="0792C0"/>
                </a:solidFill>
              </a:rPr>
              <a:t>61%</a:t>
            </a:r>
            <a:r>
              <a:rPr lang="en-CA" altLang="en-US" sz="3000" dirty="0">
                <a:solidFill>
                  <a:srgbClr val="626262"/>
                </a:solidFill>
              </a:rPr>
              <a:t> of students felt a sense of belonging in 2017-18. </a:t>
            </a:r>
          </a:p>
          <a:p>
            <a:pPr marL="571500" indent="-571500">
              <a:lnSpc>
                <a:spcPct val="130000"/>
              </a:lnSpc>
              <a:spcAft>
                <a:spcPts val="1200"/>
              </a:spcAft>
            </a:pPr>
            <a:endParaRPr lang="en-CA" altLang="en-US" sz="3000" dirty="0">
              <a:solidFill>
                <a:srgbClr val="626262"/>
              </a:solidFill>
            </a:endParaRPr>
          </a:p>
          <a:p>
            <a:pPr marL="571500" indent="-571500">
              <a:lnSpc>
                <a:spcPct val="130000"/>
              </a:lnSpc>
              <a:spcAft>
                <a:spcPts val="1200"/>
              </a:spcAft>
            </a:pPr>
            <a:r>
              <a:rPr lang="en-CA" altLang="en-US" sz="3000" dirty="0">
                <a:solidFill>
                  <a:srgbClr val="626262"/>
                </a:solidFill>
              </a:rPr>
              <a:t>We were </a:t>
            </a:r>
            <a:r>
              <a:rPr lang="en-CA" altLang="en-US" sz="3000" dirty="0">
                <a:solidFill>
                  <a:srgbClr val="008FBE"/>
                </a:solidFill>
              </a:rPr>
              <a:t>below the national average </a:t>
            </a:r>
            <a:r>
              <a:rPr lang="en-CA" altLang="en-US" sz="3000" dirty="0">
                <a:solidFill>
                  <a:srgbClr val="626262"/>
                </a:solidFill>
              </a:rPr>
              <a:t>and similar schools.</a:t>
            </a:r>
          </a:p>
          <a:p>
            <a:pPr marL="571500" indent="-571500">
              <a:lnSpc>
                <a:spcPct val="130000"/>
              </a:lnSpc>
              <a:spcAft>
                <a:spcPts val="1200"/>
              </a:spcAft>
            </a:pPr>
            <a:endParaRPr lang="en-CA" altLang="en-US" sz="3000" dirty="0">
              <a:solidFill>
                <a:srgbClr val="626262"/>
              </a:solidFill>
            </a:endParaRPr>
          </a:p>
          <a:p>
            <a:pPr marL="571500" indent="-571500">
              <a:lnSpc>
                <a:spcPct val="130000"/>
              </a:lnSpc>
              <a:spcAft>
                <a:spcPts val="1200"/>
              </a:spcAft>
            </a:pPr>
            <a:r>
              <a:rPr lang="en-CA" altLang="en-US" sz="3000" dirty="0">
                <a:solidFill>
                  <a:srgbClr val="626262"/>
                </a:solidFill>
              </a:rPr>
              <a:t>But how did we compare with ourselves?</a:t>
            </a:r>
          </a:p>
          <a:p>
            <a:pPr indent="0">
              <a:lnSpc>
                <a:spcPct val="130000"/>
              </a:lnSpc>
              <a:spcAft>
                <a:spcPts val="1200"/>
              </a:spcAft>
              <a:buNone/>
            </a:pPr>
            <a:endParaRPr lang="en-CA" altLang="en-US" sz="2800" b="1" i="1" dirty="0">
              <a:solidFill>
                <a:srgbClr val="57A445"/>
              </a:solidFill>
            </a:endParaRPr>
          </a:p>
          <a:p>
            <a:pPr indent="0">
              <a:buNone/>
            </a:pPr>
            <a:endParaRPr lang="en-CA" dirty="0">
              <a:solidFill>
                <a:schemeClr val="accent6"/>
              </a:solidFill>
            </a:endParaRPr>
          </a:p>
        </p:txBody>
      </p:sp>
      <p:pic>
        <p:nvPicPr>
          <p:cNvPr id="7" name="Picture 6">
            <a:extLst>
              <a:ext uri="{FF2B5EF4-FFF2-40B4-BE49-F238E27FC236}">
                <a16:creationId xmlns:a16="http://schemas.microsoft.com/office/drawing/2014/main" id="{11031C85-BA58-431D-8FAE-FBD62EAA59D8}"/>
              </a:ext>
            </a:extLst>
          </p:cNvPr>
          <p:cNvPicPr>
            <a:picLocks noChangeAspect="1"/>
          </p:cNvPicPr>
          <p:nvPr/>
        </p:nvPicPr>
        <p:blipFill rotWithShape="1">
          <a:blip r:embed="rId3"/>
          <a:srcRect l="3275" t="15519" r="7441" b="3166"/>
          <a:stretch/>
        </p:blipFill>
        <p:spPr>
          <a:xfrm>
            <a:off x="561974" y="1543051"/>
            <a:ext cx="5429826" cy="4368014"/>
          </a:xfrm>
          <a:prstGeom prst="rect">
            <a:avLst/>
          </a:prstGeom>
          <a:ln>
            <a:noFill/>
          </a:ln>
        </p:spPr>
      </p:pic>
      <p:sp>
        <p:nvSpPr>
          <p:cNvPr id="5" name="Rectangle 4">
            <a:extLst>
              <a:ext uri="{FF2B5EF4-FFF2-40B4-BE49-F238E27FC236}">
                <a16:creationId xmlns:a16="http://schemas.microsoft.com/office/drawing/2014/main" id="{474A1E90-EF5B-45DC-AE2A-376C7EC1CD86}"/>
              </a:ext>
            </a:extLst>
          </p:cNvPr>
          <p:cNvSpPr/>
          <p:nvPr/>
        </p:nvSpPr>
        <p:spPr>
          <a:xfrm>
            <a:off x="1057650" y="5780673"/>
            <a:ext cx="4595208" cy="646331"/>
          </a:xfrm>
          <a:prstGeom prst="rect">
            <a:avLst/>
          </a:prstGeom>
        </p:spPr>
        <p:txBody>
          <a:bodyPr wrap="square">
            <a:spAutoFit/>
          </a:bodyPr>
          <a:lstStyle/>
          <a:p>
            <a:pPr lvl="0">
              <a:buClr>
                <a:srgbClr val="57A445"/>
              </a:buClr>
              <a:buSzPct val="25000"/>
            </a:pPr>
            <a:r>
              <a:rPr lang="en-CA" sz="1800" dirty="0">
                <a:solidFill>
                  <a:srgbClr val="006600"/>
                </a:solidFill>
                <a:latin typeface="Calibri"/>
                <a:ea typeface="Calibri"/>
                <a:cs typeface="Calibri"/>
                <a:sym typeface="Calibri"/>
              </a:rPr>
              <a:t>Green</a:t>
            </a:r>
            <a:r>
              <a:rPr lang="en-CA" sz="1800" dirty="0">
                <a:solidFill>
                  <a:schemeClr val="tx1"/>
                </a:solidFill>
                <a:latin typeface="Calibri"/>
                <a:ea typeface="Calibri"/>
                <a:cs typeface="Calibri"/>
                <a:sym typeface="Calibri"/>
              </a:rPr>
              <a:t> = school</a:t>
            </a:r>
          </a:p>
          <a:p>
            <a:pPr lvl="0">
              <a:buClr>
                <a:srgbClr val="57A445"/>
              </a:buClr>
              <a:buSzPct val="25000"/>
            </a:pPr>
            <a:r>
              <a:rPr lang="en-CA" sz="1800" dirty="0">
                <a:solidFill>
                  <a:srgbClr val="FF0000"/>
                </a:solidFill>
                <a:latin typeface="Calibri"/>
                <a:ea typeface="Calibri"/>
                <a:cs typeface="Calibri"/>
                <a:sym typeface="Calibri"/>
              </a:rPr>
              <a:t>Red </a:t>
            </a:r>
            <a:r>
              <a:rPr lang="en-CA" sz="1800" dirty="0">
                <a:solidFill>
                  <a:schemeClr val="tx1"/>
                </a:solidFill>
                <a:latin typeface="Calibri"/>
                <a:ea typeface="Calibri"/>
                <a:cs typeface="Calibri"/>
                <a:sym typeface="Calibri"/>
              </a:rPr>
              <a:t>= replica line</a:t>
            </a:r>
          </a:p>
        </p:txBody>
      </p:sp>
    </p:spTree>
    <p:extLst>
      <p:ext uri="{BB962C8B-B14F-4D97-AF65-F5344CB8AC3E}">
        <p14:creationId xmlns:p14="http://schemas.microsoft.com/office/powerpoint/2010/main" val="2481981778"/>
      </p:ext>
    </p:extLst>
  </p:cSld>
  <p:clrMapOvr>
    <a:masterClrMapping/>
  </p:clrMapOvr>
</p:sld>
</file>

<file path=ppt/theme/theme1.xml><?xml version="1.0" encoding="utf-8"?>
<a:theme xmlns:a="http://schemas.openxmlformats.org/drawingml/2006/main" name="Office Theme">
  <a:themeElements>
    <a:clrScheme name="TLB 2017">
      <a:dk1>
        <a:srgbClr val="333333"/>
      </a:dk1>
      <a:lt1>
        <a:sysClr val="window" lastClr="FFFFFF"/>
      </a:lt1>
      <a:dk2>
        <a:srgbClr val="333333"/>
      </a:dk2>
      <a:lt2>
        <a:srgbClr val="FFFFFF"/>
      </a:lt2>
      <a:accent1>
        <a:srgbClr val="57A445"/>
      </a:accent1>
      <a:accent2>
        <a:srgbClr val="243670"/>
      </a:accent2>
      <a:accent3>
        <a:srgbClr val="F58620"/>
      </a:accent3>
      <a:accent4>
        <a:srgbClr val="008FBE"/>
      </a:accent4>
      <a:accent5>
        <a:srgbClr val="EA2127"/>
      </a:accent5>
      <a:accent6>
        <a:srgbClr val="5F5F5F"/>
      </a:accent6>
      <a:hlink>
        <a:srgbClr val="008FBE"/>
      </a:hlink>
      <a:folHlink>
        <a:srgbClr val="5F5F5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S Robert Slide Deck" id="{9C50D935-2816-4774-A258-BD356E50CBBD}" vid="{42B06E11-B00D-4A95-B367-F3A9086FA5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3907</TotalTime>
  <Words>727</Words>
  <Application>Microsoft Office PowerPoint</Application>
  <PresentationFormat>Widescreen</PresentationFormat>
  <Paragraphs>160</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PMingLiU</vt:lpstr>
      <vt:lpstr>Arial</vt:lpstr>
      <vt:lpstr>Calibri</vt:lpstr>
      <vt:lpstr>Calibri Light</vt:lpstr>
      <vt:lpstr>Office Theme</vt:lpstr>
      <vt:lpstr>Tell Them From Me Presentation Template for School Coordinators    Achieve positive and practical change in schools </vt:lpstr>
      <vt:lpstr>Get detailed, actionable information: Engage your community in the school improvement process</vt:lpstr>
      <vt:lpstr>Outline of slide deck contents</vt:lpstr>
      <vt:lpstr>Example School </vt:lpstr>
      <vt:lpstr>The Tell Them From Me Student Survey </vt:lpstr>
      <vt:lpstr>What is the survey for?</vt:lpstr>
      <vt:lpstr>Who sees my answers?</vt:lpstr>
      <vt:lpstr>What do we do with your answers? Make our school a better place</vt:lpstr>
      <vt:lpstr>Current analysis Students with a positive sense of belonging</vt:lpstr>
      <vt:lpstr>Year-over-year analysis (2017-2018) Students with a positive sense of belonging</vt:lpstr>
      <vt:lpstr>Drill-down analysis Students with a positive sense of belonging</vt:lpstr>
      <vt:lpstr>School open-ended  question</vt:lpstr>
      <vt:lpstr>Relevance</vt:lpstr>
      <vt:lpstr>PowerPoint Presentation</vt:lpstr>
      <vt:lpstr>The Tell Them From Me Student Survey  Insert school name</vt:lpstr>
      <vt:lpstr>What is the survey for?</vt:lpstr>
      <vt:lpstr>Who sees my answers?</vt:lpstr>
      <vt:lpstr>What do we do with your answers? Make our school a better place</vt:lpstr>
      <vt:lpstr>Current analysis Students with measure name</vt:lpstr>
      <vt:lpstr>Year-over-year analysis  Students with measure name</vt:lpstr>
      <vt:lpstr>Drill-down analysis Students with measure name</vt:lpstr>
      <vt:lpstr>School open-ended question</vt:lpstr>
      <vt:lpstr>Insert topic here</vt:lpstr>
      <vt:lpstr>School open-ended questions</vt:lpstr>
      <vt:lpstr>Have suggestions or need advice on this resources? Contact Tell Them From Me via support@thelearningbar.com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Reliable Survey to Support  School Improvement Planning</dc:title>
  <dc:creator>Melissa Foote</dc:creator>
  <cp:keywords>OurSCHOOL;The Learning Bar</cp:keywords>
  <cp:lastModifiedBy>Joanna Vanderzee</cp:lastModifiedBy>
  <cp:revision>131</cp:revision>
  <dcterms:created xsi:type="dcterms:W3CDTF">2017-03-13T19:14:38Z</dcterms:created>
  <dcterms:modified xsi:type="dcterms:W3CDTF">2018-07-23T02:51:05Z</dcterms:modified>
</cp:coreProperties>
</file>